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12192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lvl="0" algn="l" rtl="0">
      <a:defRPr lang="en-US" sz="1800" dirty="0">
        <a:solidFill>
          <a:schemeClr val="tx1"/>
        </a:solidFill>
        <a:latin typeface="+mn-lt"/>
      </a:defRPr>
    </a:lvl1pPr>
    <a:lvl2pPr marL="457200" lvl="1" algn="l" rtl="0">
      <a:defRPr lang="en-US" sz="1800" dirty="0">
        <a:solidFill>
          <a:schemeClr val="tx1"/>
        </a:solidFill>
        <a:latin typeface="+mn-lt"/>
      </a:defRPr>
    </a:lvl2pPr>
    <a:lvl3pPr marL="914400" lvl="2" algn="l" rtl="0">
      <a:defRPr lang="en-US" sz="1800" dirty="0">
        <a:solidFill>
          <a:schemeClr val="tx1"/>
        </a:solidFill>
        <a:latin typeface="+mn-lt"/>
      </a:defRPr>
    </a:lvl3pPr>
    <a:lvl4pPr marL="1371600" lvl="3" algn="l" rtl="0">
      <a:defRPr lang="en-US" sz="1800" dirty="0">
        <a:solidFill>
          <a:schemeClr val="tx1"/>
        </a:solidFill>
        <a:latin typeface="+mn-lt"/>
      </a:defRPr>
    </a:lvl4pPr>
    <a:lvl5pPr marL="1828800" lvl="4" algn="l" rtl="0">
      <a:defRPr lang="en-US" sz="1800" dirty="0">
        <a:solidFill>
          <a:schemeClr val="tx1"/>
        </a:solidFill>
        <a:latin typeface="+mn-lt"/>
      </a:defRPr>
    </a:lvl5pPr>
    <a:lvl6pPr marL="2286000" lvl="5" algn="l" rtl="0">
      <a:defRPr lang="en-US" sz="1800" dirty="0">
        <a:solidFill>
          <a:schemeClr val="tx1"/>
        </a:solidFill>
        <a:latin typeface="+mn-lt"/>
      </a:defRPr>
    </a:lvl6pPr>
    <a:lvl7pPr marL="2743200" lvl="6" algn="l" rtl="0">
      <a:defRPr lang="en-US" sz="1800" dirty="0">
        <a:solidFill>
          <a:schemeClr val="tx1"/>
        </a:solidFill>
        <a:latin typeface="+mn-lt"/>
      </a:defRPr>
    </a:lvl7pPr>
    <a:lvl8pPr marL="3200400" lvl="7" algn="l" rtl="0">
      <a:defRPr lang="en-US" sz="1800" dirty="0">
        <a:solidFill>
          <a:schemeClr val="tx1"/>
        </a:solidFill>
        <a:latin typeface="+mn-lt"/>
      </a:defRPr>
    </a:lvl8pPr>
    <a:lvl9pPr marL="3657600" lvl="8" algn="l" rtl="0">
      <a:defRPr lang="en-US" sz="1800" dirty="0">
        <a:solidFill>
          <a:schemeClr val="tx1"/>
        </a:solidFill>
        <a:latin typeface="+mn-lt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18"/>
    <p:restoredTop sz="94694"/>
  </p:normalViewPr>
  <p:slideViewPr>
    <p:cSldViewPr>
      <p:cViewPr varScale="1">
        <p:scale>
          <a:sx n="108" d="100"/>
          <a:sy n="108" d="100"/>
        </p:scale>
        <p:origin x="7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671638" cy="81562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185095" y="0"/>
            <a:ext cx="1671638" cy="81562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65459-4C01-9248-BDAA-F28591FAF6F5}" type="datetimeFigureOut">
              <a:rPr lang="en-US" smtClean="0"/>
              <a:t>6/17/2021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947988" y="2032000"/>
            <a:ext cx="9753601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85763" y="7823200"/>
            <a:ext cx="3086100" cy="6400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5440380"/>
            <a:ext cx="1671638" cy="815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185095" y="15440380"/>
            <a:ext cx="1671638" cy="815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27042-6B61-B148-8485-8BBBFAA13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21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ílý obdélník">
            <a:extLst>
              <a:ext uri="{89617952-9097-4040-824B-D2C33BD7EC75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3CFAC4D-ECC4-4832-91AF-9089AC94FE0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3" name="Obrázek 6">
            <a:extLst>
              <a:ext uri="{F6CEF023-4B0F-4529-9350-98471693A59C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2B9E34A-3189-4B02-B249-F1BF5AC544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58170" y="2531326"/>
            <a:ext cx="5633828" cy="4326673"/>
          </a:xfrm>
          <a:prstGeom prst="rect">
            <a:avLst/>
          </a:prstGeom>
          <a:noFill/>
        </p:spPr>
      </p:pic>
      <p:sp>
        <p:nvSpPr>
          <p:cNvPr id="4" name="Tyrkysový kosodélník">
            <a:extLst>
              <a:ext uri="{AFA2D30E-0F6A-4306-9DE4-2EFCDE1E8B76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CC68DD64-A5ED-41DA-BF91-D54F332336EB}"/>
              </a:ext>
            </a:extLst>
          </p:cNvPr>
          <p:cNvSpPr/>
          <p:nvPr userDrawn="1"/>
        </p:nvSpPr>
        <p:spPr>
          <a:xfrm>
            <a:off x="0" y="5898576"/>
            <a:ext cx="7549376" cy="959424"/>
          </a:xfrm>
          <a:custGeom>
            <a:avLst/>
            <a:gdLst/>
            <a:ahLst/>
            <a:cxnLst/>
            <a:rect l="0" t="0" r="r" b="b"/>
            <a:pathLst>
              <a:path w="7549376" h="959424">
                <a:moveTo>
                  <a:pt x="0" y="3590"/>
                </a:moveTo>
                <a:lnTo>
                  <a:pt x="6698916" y="0"/>
                </a:lnTo>
                <a:lnTo>
                  <a:pt x="7549376" y="959424"/>
                </a:lnTo>
                <a:lnTo>
                  <a:pt x="0" y="959424"/>
                </a:lnTo>
                <a:lnTo>
                  <a:pt x="0" y="359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5" name="Claim">
            <a:extLst>
              <a:ext uri="{CCBBCF71-BD84-42F0-8991-C12DC61C0CA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1630CB2-415C-41DA-8EBA-3C8734BD9522}"/>
              </a:ext>
            </a:extLst>
          </p:cNvPr>
          <p:cNvSpPr txBox="1"/>
          <p:nvPr userDrawn="1"/>
        </p:nvSpPr>
        <p:spPr>
          <a:xfrm>
            <a:off x="695326" y="6234288"/>
            <a:ext cx="5994232" cy="28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cs-CZ" sz="1450" b="1" dirty="0">
                <a:latin typeface="+mn-lt"/>
              </a:rPr>
              <a:t>BIM. Sebevědomě a férově zadáváme, efektivně stavíme a provozujeme.</a:t>
            </a:r>
          </a:p>
        </p:txBody>
      </p:sp>
      <p:pic>
        <p:nvPicPr>
          <p:cNvPr id="6" name="Loga">
            <a:extLst>
              <a:ext uri="{C1D60EEC-7EFA-415C-BC0D-81869F482222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063CD50B-3A38-4771-9035-4DA6FDA85E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40177"/>
          <a:stretch>
            <a:fillRect/>
          </a:stretch>
        </p:blipFill>
        <p:spPr>
          <a:xfrm>
            <a:off x="665759" y="92670"/>
            <a:ext cx="6497040" cy="907263"/>
          </a:xfrm>
          <a:prstGeom prst="rect">
            <a:avLst/>
          </a:prstGeom>
          <a:noFill/>
        </p:spPr>
      </p:pic>
      <p:sp>
        <p:nvSpPr>
          <p:cNvPr id="7" name="Podnadpis 2">
            <a:extLst>
              <a:ext uri="{3E64166E-2475-449C-BF0B-788D524F923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A4275776-4BED-4A1D-9414-972B8F035F1A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695326" y="5220000"/>
            <a:ext cx="5994232" cy="403200"/>
          </a:xfrm>
          <a:prstGeom prst="rect">
            <a:avLst/>
          </a:prstGeom>
        </p:spPr>
        <p:txBody>
          <a:bodyPr vert="horz" rtlCol="0"/>
          <a:lstStyle>
            <a:lvl1pPr marL="0" lvl="0" indent="0" algn="l">
              <a:buNone/>
              <a:defRPr lang="en-US" sz="2400" dirty="0"/>
            </a:lvl1pPr>
            <a:lvl2pPr marL="457200" lvl="1" indent="0" algn="ctr">
              <a:buNone/>
              <a:defRPr lang="en-US" sz="2000" dirty="0"/>
            </a:lvl2pPr>
            <a:lvl3pPr marL="914400" lvl="2" indent="0" algn="ctr">
              <a:buNone/>
              <a:defRPr lang="en-US" sz="1800" dirty="0"/>
            </a:lvl3pPr>
            <a:lvl4pPr marL="1371600" lvl="3" indent="0" algn="ctr">
              <a:buNone/>
              <a:defRPr lang="en-US" sz="1600" dirty="0"/>
            </a:lvl4pPr>
            <a:lvl5pPr marL="1828800" lvl="4" indent="0" algn="ctr">
              <a:buNone/>
              <a:defRPr lang="en-US" sz="1600" dirty="0"/>
            </a:lvl5pPr>
            <a:lvl6pPr marL="2286000" lvl="5" indent="0" algn="ctr">
              <a:buNone/>
              <a:defRPr lang="en-US" sz="1600" dirty="0"/>
            </a:lvl6pPr>
            <a:lvl7pPr marL="2743200" lvl="6" indent="0" algn="ctr">
              <a:buNone/>
              <a:defRPr lang="en-US" sz="1600" dirty="0"/>
            </a:lvl7pPr>
            <a:lvl8pPr marL="3200400" lvl="7" indent="0" algn="ctr">
              <a:buNone/>
              <a:defRPr lang="en-US" sz="1600" dirty="0"/>
            </a:lvl8pPr>
            <a:lvl9pPr marL="3657600" lvl="8" indent="0" algn="ctr">
              <a:buNone/>
              <a:defRPr lang="en-US" sz="1600" dirty="0"/>
            </a:lvl9pPr>
          </a:lstStyle>
          <a:p>
            <a:r>
              <a:rPr lang="en-US" dirty="0"/>
              <a:t>Autor | Datum</a:t>
            </a:r>
          </a:p>
        </p:txBody>
      </p:sp>
      <p:sp>
        <p:nvSpPr>
          <p:cNvPr id="8" name="Nadpis 1">
            <a:extLst>
              <a:ext uri="{13D21F76-48B8-480E-91B0-7DAEE716724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F4AACF4-3F88-4F94-947E-48662EE6A294}"/>
              </a:ext>
            </a:extLst>
          </p:cNvPr>
          <p:cNvSpPr>
            <a:spLocks noGrp="1"/>
          </p:cNvSpPr>
          <p:nvPr>
            <p:ph type="title" idx="1"/>
          </p:nvPr>
        </p:nvSpPr>
        <p:spPr>
          <a:xfrm>
            <a:off x="695326" y="2411999"/>
            <a:ext cx="6854050" cy="2532623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 algn="l">
              <a:defRPr lang="en-US" sz="5400" dirty="0"/>
            </a:lvl1pPr>
          </a:lstStyle>
          <a:p>
            <a:r>
              <a:rPr lang="en-US" dirty="0"/>
              <a:t>Název prezentace</a:t>
            </a:r>
          </a:p>
        </p:txBody>
      </p:sp>
      <p:sp>
        <p:nvSpPr>
          <p:cNvPr id="9" name="Obdélník 17">
            <a:extLst>
              <a:ext uri="{610ED0AD-44DF-4190-9F11-00EA78C25058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F06DB0B6-5E95-4B4F-88FD-68C818646785}"/>
              </a:ext>
            </a:extLst>
          </p:cNvPr>
          <p:cNvSpPr/>
          <p:nvPr userDrawn="1"/>
        </p:nvSpPr>
        <p:spPr>
          <a:xfrm>
            <a:off x="5087938" y="0"/>
            <a:ext cx="2046787" cy="11290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10" name="Logo MPO png">
            <a:extLst>
              <a:ext uri="{7E723AC7-E480-4C7B-96EF-10C3CD4D7A56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2DF2C78-CDAE-4F47-9A88-6470615BB48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22095" y="200689"/>
            <a:ext cx="1620000" cy="763417"/>
          </a:xfrm>
          <a:prstGeom prst="rect">
            <a:avLst/>
          </a:prstGeom>
          <a:noFill/>
        </p:spPr>
      </p:pic>
      <p:cxnSp>
        <p:nvCxnSpPr>
          <p:cNvPr id="11" name="Přímá spojnice 11" hidden="1">
            <a:extLst>
              <a:ext uri="{FE2B4FB7-0791-4EFF-84D6-175BC579783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B5C3D10-D612-4D24-BBDD-412A605E5C43}"/>
              </a:ext>
            </a:extLst>
          </p:cNvPr>
          <p:cNvCxnSpPr/>
          <p:nvPr/>
        </p:nvCxnSpPr>
        <p:spPr>
          <a:xfrm>
            <a:off x="0" y="2531326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9" hidden="1">
            <a:extLst>
              <a:ext uri="{9130F20E-BEF2-4183-823D-2A62352EDE0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03FC6743-C07A-4873-96E9-77187C924CEB}"/>
              </a:ext>
            </a:extLst>
          </p:cNvPr>
          <p:cNvCxnSpPr/>
          <p:nvPr/>
        </p:nvCxnSpPr>
        <p:spPr>
          <a:xfrm>
            <a:off x="0" y="963838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>
            <a:extLst>
              <a:ext uri="{8DDC2774-E38D-472C-9F34-B620F5B4EF5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DBC40691-13D3-4796-B3A9-792B755E199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06000" y="189614"/>
            <a:ext cx="1535037" cy="810317"/>
          </a:xfrm>
          <a:prstGeom prst="rect">
            <a:avLst/>
          </a:prstGeom>
          <a:noFill/>
        </p:spPr>
      </p:pic>
    </p:spTree>
    <p:extLst>
      <p:ext uri="{847F5E14-4465-493E-8308-F80EBF068124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CD691E60-3B88-48FB-B1AA-70C552076006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3C7F5C2-7670-4169-AD1E-F9AA3F85146E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lze upravit styl.</a:t>
            </a:r>
          </a:p>
        </p:txBody>
      </p:sp>
      <p:sp>
        <p:nvSpPr>
          <p:cNvPr id="3" name="Zástupný obsah 2">
            <a:extLst>
              <a:ext uri="{5F0DE9B6-D84D-40A3-927C-51819ED3FF1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CC2CD3B-A3A2-47F8-900D-8A60A8602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989138"/>
            <a:ext cx="8821737" cy="417671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 dirty="0"/>
              <a:t>Kliknutím lze upravit styly předlohy textu.</a:t>
            </a:r>
          </a:p>
          <a:p>
            <a:pPr lvl="1"/>
            <a:r>
              <a:rPr lang="en-US" dirty="0"/>
              <a:t>Druhá úroveň</a:t>
            </a:r>
          </a:p>
          <a:p>
            <a:pPr lvl="2"/>
            <a:r>
              <a:rPr lang="en-US" dirty="0"/>
              <a:t>Třetí úroveň</a:t>
            </a:r>
          </a:p>
          <a:p>
            <a:pPr lvl="3"/>
            <a:r>
              <a:rPr lang="en-US" dirty="0"/>
              <a:t>Čtvrtá úroveň</a:t>
            </a:r>
          </a:p>
          <a:p>
            <a:pPr lvl="4"/>
            <a:r>
              <a:rPr lang="en-US" dirty="0"/>
              <a:t>Pátá úroveň</a:t>
            </a:r>
          </a:p>
        </p:txBody>
      </p:sp>
      <p:sp>
        <p:nvSpPr>
          <p:cNvPr id="4" name="Zástupný symbol pro zápatí 6">
            <a:extLst>
              <a:ext uri="{999FDBBB-8DC5-49D9-BE9D-513610B4349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EDE2EFF6-E163-4C54-B93F-66C72F438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  <p:sp>
        <p:nvSpPr>
          <p:cNvPr id="5" name="Zástupný symbol pro číslo snímku 7">
            <a:extLst>
              <a:ext uri="{FDE2B738-6071-46A6-A167-7FD354E116B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D88E8EC-6564-4A83-97A6-1F8C67D1E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073B7DE2-D363-450B-9AC9-0588F6D0174B}" type="slidenum">
              <a:t>‹#›</a:t>
            </a:fld>
            <a:endParaRPr lang="en-US" dirty="0"/>
          </a:p>
        </p:txBody>
      </p:sp>
    </p:spTree>
    <p:extLst>
      <p:ext uri="{57BEDFA4-70C6-4BC8-AABB-36F097166243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E25DBE38-D3C4-403E-B4D5-6A6E9A31A2D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D1F8F9A-0418-491F-B401-5847CD30EA0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lze upravit styl.</a:t>
            </a:r>
          </a:p>
        </p:txBody>
      </p:sp>
      <p:sp>
        <p:nvSpPr>
          <p:cNvPr id="3" name="Zástupný obsah 2">
            <a:extLst>
              <a:ext uri="{55FDDDBA-B5DE-4DE8-96F9-BA7E2D5C078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C42A53A2-8BE2-492B-81C6-72C3C641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989137"/>
            <a:ext cx="4068000" cy="4176713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 dirty="0"/>
              <a:t>Kliknutím lze upravit styly předlohy textu.</a:t>
            </a:r>
          </a:p>
          <a:p>
            <a:pPr lvl="1"/>
            <a:r>
              <a:rPr lang="en-US" dirty="0"/>
              <a:t>Druhá úroveň</a:t>
            </a:r>
          </a:p>
          <a:p>
            <a:pPr lvl="2"/>
            <a:r>
              <a:rPr lang="en-US" dirty="0"/>
              <a:t>Třetí úroveň</a:t>
            </a:r>
          </a:p>
          <a:p>
            <a:pPr lvl="3"/>
            <a:r>
              <a:rPr lang="en-US" dirty="0"/>
              <a:t>Čtvrtá úroveň</a:t>
            </a:r>
          </a:p>
          <a:p>
            <a:pPr lvl="4"/>
            <a:r>
              <a:rPr lang="en-US" dirty="0"/>
              <a:t>Pátá úroveň</a:t>
            </a:r>
          </a:p>
        </p:txBody>
      </p:sp>
      <p:sp>
        <p:nvSpPr>
          <p:cNvPr id="4" name="Zástupný obsah 3">
            <a:extLst>
              <a:ext uri="{25D02BBD-58E3-42FA-BAF2-D2A4237388F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DFE0C12-BBC9-4E40-AF97-94CD98CB9A22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446800" y="1990800"/>
            <a:ext cx="4068000" cy="4176713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 dirty="0"/>
              <a:t>Kliknutím lze upravit styly předlohy textu.</a:t>
            </a:r>
          </a:p>
          <a:p>
            <a:pPr lvl="1"/>
            <a:r>
              <a:rPr lang="en-US" dirty="0"/>
              <a:t>Druhá úroveň</a:t>
            </a:r>
          </a:p>
          <a:p>
            <a:pPr lvl="2"/>
            <a:r>
              <a:rPr lang="en-US" dirty="0"/>
              <a:t>Třetí úroveň</a:t>
            </a:r>
          </a:p>
          <a:p>
            <a:pPr lvl="3"/>
            <a:r>
              <a:rPr lang="en-US" dirty="0"/>
              <a:t>Čtvrtá úroveň</a:t>
            </a:r>
          </a:p>
          <a:p>
            <a:pPr lvl="4"/>
            <a:r>
              <a:rPr lang="en-US" dirty="0"/>
              <a:t>Pátá úroveň</a:t>
            </a:r>
          </a:p>
        </p:txBody>
      </p:sp>
      <p:sp>
        <p:nvSpPr>
          <p:cNvPr id="5" name="Zástupný symbol pro zápatí 7">
            <a:extLst>
              <a:ext uri="{B0A24A46-EDE3-40FF-AA5A-E91D9DED1D64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118FCDAD-DD98-43AF-AA87-5F305BB99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  <p:sp>
        <p:nvSpPr>
          <p:cNvPr id="6" name="Zástupný symbol pro číslo snímku 8">
            <a:extLst>
              <a:ext uri="{23095151-4EF2-4BBD-B95D-6F703D47B11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82021E68-75A2-4B4B-BE9A-FA427AF58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A7352A1D-7FC5-4545-B109-A9D5DA5BB999}" type="slidenum">
              <a:t>‹#›</a:t>
            </a:fld>
            <a:endParaRPr lang="en-US" dirty="0"/>
          </a:p>
        </p:txBody>
      </p:sp>
    </p:spTree>
    <p:extLst>
      <p:ext uri="{DF20075A-3350-4079-AB7F-266B4B200115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rkysový obdélník">
            <a:extLst>
              <a:ext uri="{0A3BD8A3-852C-4218-8D00-02A55040E7E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5719FD3-A2E7-4D2C-A37E-1F9805D98B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3" name="Obrázek 7">
            <a:extLst>
              <a:ext uri="{44EE8AA4-D8D1-47F6-AFA7-A71CDE003995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CBE5DC7B-4016-43D4-9F3B-B501DE1BA1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245"/>
          <a:stretch>
            <a:fillRect/>
          </a:stretch>
        </p:blipFill>
        <p:spPr>
          <a:xfrm>
            <a:off x="-1200" y="0"/>
            <a:ext cx="12193200" cy="6858000"/>
          </a:xfrm>
          <a:prstGeom prst="rect">
            <a:avLst/>
          </a:prstGeom>
          <a:noFill/>
        </p:spPr>
      </p:pic>
      <p:sp>
        <p:nvSpPr>
          <p:cNvPr id="4" name="Nadpis 1">
            <a:extLst>
              <a:ext uri="{51097302-B41B-4FD0-BBD1-EF2933782D8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05751E6-1A66-4F32-BD47-581D70CF3E19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5" y="1196976"/>
            <a:ext cx="10803600" cy="446989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lvl="0">
              <a:defRPr lang="en-US" sz="8000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Předěl</a:t>
            </a:r>
          </a:p>
        </p:txBody>
      </p:sp>
    </p:spTree>
    <p:extLst>
      <p:ext uri="{58CD6439-EC9C-4FC7-8708-30508DC6EA2F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ervený obdélník">
            <a:extLst>
              <a:ext uri="{4C1FB0AA-A422-4951-B072-8BD822AD2B64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C29CA8D-7525-4845-9FDF-B5F2C9D423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3" name="Obrázek 4">
            <a:extLst>
              <a:ext uri="{CBA05898-6E3F-402C-B535-2A3B676F874B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7C224A5-86C3-42ED-92AF-FCDEC44BE0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06"/>
          <a:stretch>
            <a:fillRect/>
          </a:stretch>
        </p:blipFill>
        <p:spPr>
          <a:xfrm>
            <a:off x="-1200" y="0"/>
            <a:ext cx="12193200" cy="6858000"/>
          </a:xfrm>
          <a:prstGeom prst="rect">
            <a:avLst/>
          </a:prstGeom>
          <a:noFill/>
        </p:spPr>
      </p:pic>
      <p:sp>
        <p:nvSpPr>
          <p:cNvPr id="4" name="Nadpis 1">
            <a:extLst>
              <a:ext uri="{3965A8AA-CEBD-496F-A599-895B6A3A8AB4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8B0D18D7-67BF-40A8-BC1E-7CEA5420327F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5" y="1196976"/>
            <a:ext cx="10803600" cy="446989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lvl="0">
              <a:defRPr lang="en-US" sz="8000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Předěl</a:t>
            </a:r>
          </a:p>
        </p:txBody>
      </p:sp>
    </p:spTree>
    <p:extLst>
      <p:ext uri="{7F2EE30F-4D0C-4BFE-A862-42A674547233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Šedý obdélník">
            <a:extLst>
              <a:ext uri="{E3FB8B9F-8083-4F5F-83D4-69D5E10930A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3E9FD178-EB50-413E-8461-BE77F7256A5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3" name="Obrázek 5">
            <a:extLst>
              <a:ext uri="{2E4A6E0A-255C-4323-92C6-AA0B4508995B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9A2D074-4D8B-4365-9EB8-50434BE884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6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  <a:noFill/>
        </p:spPr>
      </p:pic>
      <p:sp>
        <p:nvSpPr>
          <p:cNvPr id="4" name="Nadpis 1">
            <a:extLst>
              <a:ext uri="{1A6731D8-E5F4-4F3A-B5D6-64A9491622AC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CB23C501-ABD3-4F84-9DCF-A4EC1F320212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5" y="1196976"/>
            <a:ext cx="10803600" cy="446989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lvl="0">
              <a:defRPr lang="en-US" sz="8000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Předěl</a:t>
            </a:r>
          </a:p>
        </p:txBody>
      </p:sp>
    </p:spTree>
    <p:extLst>
      <p:ext uri="{A026A000-4A8E-4EAA-830F-FA31CCA31417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mavě tyrkysový obdélník">
            <a:extLst>
              <a:ext uri="{3827674C-B4E6-4DDA-9AFD-0100B2A18A0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BD83C19-76FF-49A7-A03E-CF5FDCF485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3" name="Obrázek 4">
            <a:extLst>
              <a:ext uri="{141CEB87-7BE8-44B3-BFD7-845B32D602CB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FBC3282F-236C-4BD7-96AD-6DDCCA456D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06"/>
          <a:stretch>
            <a:fillRect/>
          </a:stretch>
        </p:blipFill>
        <p:spPr>
          <a:xfrm>
            <a:off x="-1200" y="0"/>
            <a:ext cx="12193200" cy="6858000"/>
          </a:xfrm>
          <a:prstGeom prst="rect">
            <a:avLst/>
          </a:prstGeom>
          <a:noFill/>
        </p:spPr>
      </p:pic>
      <p:sp>
        <p:nvSpPr>
          <p:cNvPr id="4" name="Nadpis 1">
            <a:extLst>
              <a:ext uri="{5D53B544-9FCE-4FA1-8235-26FA61E172D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1C3BA5DF-0802-446C-BCB4-E84F887115C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5" y="1196976"/>
            <a:ext cx="10803600" cy="446989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lvl="0">
              <a:defRPr lang="en-US" sz="8000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Předěl</a:t>
            </a:r>
          </a:p>
        </p:txBody>
      </p:sp>
    </p:spTree>
    <p:extLst>
      <p:ext uri="{AAB4FB76-DB34-4DC6-AC97-2F9022A11CED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446B3475-2CE0-4FB2-8011-F8150815F4AF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1B8C78F-3B0D-4FD3-8607-7EBC0BECF24A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6" y="1196973"/>
            <a:ext cx="4068762" cy="1152000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4000" dirty="0"/>
            </a:lvl1pPr>
          </a:lstStyle>
          <a:p>
            <a:r>
              <a:rPr lang="en-US" dirty="0"/>
              <a:t>Kliknutím lze upravit styl.</a:t>
            </a:r>
          </a:p>
        </p:txBody>
      </p:sp>
      <p:sp>
        <p:nvSpPr>
          <p:cNvPr id="3" name="Zástupný symbol obrázku 2">
            <a:extLst>
              <a:ext uri="{D34144EC-2B46-4BD8-AE3F-18BD3D0D336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1BB1408-43E7-4516-B0EE-F47441831428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087938" y="1196975"/>
            <a:ext cx="4429125" cy="4968874"/>
          </a:xfrm>
          <a:prstGeom prst="rect">
            <a:avLst/>
          </a:prstGeom>
        </p:spPr>
        <p:txBody>
          <a:bodyPr vert="horz" rtlCol="0">
            <a:normAutofit/>
          </a:bodyPr>
          <a:lstStyle>
            <a:lvl1pPr marL="0" lvl="0" indent="0">
              <a:buNone/>
              <a:defRPr lang="en-US" sz="2400" dirty="0"/>
            </a:lvl1pPr>
            <a:lvl2pPr marL="457200" lvl="1" indent="0">
              <a:buNone/>
              <a:defRPr lang="en-US" sz="2800" dirty="0"/>
            </a:lvl2pPr>
            <a:lvl3pPr marL="914400" lvl="2" indent="0">
              <a:buNone/>
              <a:defRPr lang="en-US" sz="2400" dirty="0"/>
            </a:lvl3pPr>
            <a:lvl4pPr marL="1371600" lvl="3" indent="0">
              <a:buNone/>
              <a:defRPr lang="en-US" sz="2000" dirty="0"/>
            </a:lvl4pPr>
            <a:lvl5pPr marL="1828800" lvl="4" indent="0">
              <a:buNone/>
              <a:defRPr lang="en-US" sz="2000" dirty="0"/>
            </a:lvl5pPr>
            <a:lvl6pPr marL="2286000" lvl="5" indent="0">
              <a:buNone/>
              <a:defRPr lang="en-US" sz="2000" dirty="0"/>
            </a:lvl6pPr>
            <a:lvl7pPr marL="2743200" lvl="6" indent="0">
              <a:buNone/>
              <a:defRPr lang="en-US" sz="2000" dirty="0"/>
            </a:lvl7pPr>
            <a:lvl8pPr marL="3200400" lvl="7" indent="0">
              <a:buNone/>
              <a:defRPr lang="en-US" sz="2000" dirty="0"/>
            </a:lvl8pPr>
            <a:lvl9pPr marL="3657600" lvl="8" indent="0">
              <a:buNone/>
              <a:defRPr lang="en-US" sz="2000" dirty="0"/>
            </a:lvl9pPr>
          </a:lstStyle>
          <a:p>
            <a:r>
              <a:rPr lang="en-US" dirty="0"/>
              <a:t>Kliknutím na ikonu přidáte obrázek.</a:t>
            </a:r>
          </a:p>
        </p:txBody>
      </p:sp>
      <p:sp>
        <p:nvSpPr>
          <p:cNvPr id="4" name="Zástupný symbol pro zápatí 7">
            <a:extLst>
              <a:ext uri="{B1FB3A0B-73D3-4E77-84EB-FD993E48AD1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64E50A8-555A-4F96-8CF6-3B2D343B3AB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  <p:sp>
        <p:nvSpPr>
          <p:cNvPr id="5" name="Zástupný symbol pro číslo snímku 8">
            <a:extLst>
              <a:ext uri="{1DE01F49-692C-4943-8C7F-8F419BFA370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28828E2E-3FA7-42C1-B77F-C53C65FB43B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540E212F-8149-45A5-B476-0607F7FFCD51}" type="slidenum">
              <a:t>‹#›</a:t>
            </a:fld>
            <a:endParaRPr lang="en-US" dirty="0"/>
          </a:p>
        </p:txBody>
      </p:sp>
      <p:sp>
        <p:nvSpPr>
          <p:cNvPr id="6" name="Zástupný text 10">
            <a:extLst>
              <a:ext uri="{AE684131-57D4-43A5-8CBE-B9505952F7F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663915AA-C2F1-4394-9B0B-CB97A3D365FE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95325" y="2598738"/>
            <a:ext cx="4068762" cy="3567112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 dirty="0"/>
              <a:t>Kliknutím lze upravit styly předlohy textu.</a:t>
            </a:r>
          </a:p>
          <a:p>
            <a:pPr lvl="1"/>
            <a:r>
              <a:rPr lang="en-US" dirty="0"/>
              <a:t>Druhá úroveň</a:t>
            </a:r>
          </a:p>
          <a:p>
            <a:pPr lvl="2"/>
            <a:r>
              <a:rPr lang="en-US" dirty="0"/>
              <a:t>Třetí úroveň</a:t>
            </a:r>
          </a:p>
          <a:p>
            <a:pPr lvl="3"/>
            <a:r>
              <a:rPr lang="en-US" dirty="0"/>
              <a:t>Čtvrtá úroveň</a:t>
            </a:r>
          </a:p>
          <a:p>
            <a:pPr lvl="4"/>
            <a:r>
              <a:rPr lang="en-US" dirty="0"/>
              <a:t>Pátá úroveň</a:t>
            </a:r>
          </a:p>
        </p:txBody>
      </p:sp>
    </p:spTree>
    <p:extLst>
      <p:ext uri="{ABB8F6B1-878C-467D-9D15-019F946704A4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EF7B5DBF-BF66-48D4-8D24-0758FCA38A8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0E92B42A-9841-4D25-B099-EB271EF865E3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lze upravit styl.</a:t>
            </a:r>
          </a:p>
        </p:txBody>
      </p:sp>
      <p:sp>
        <p:nvSpPr>
          <p:cNvPr id="3" name="Zástupný symbol pro zápatí 7">
            <a:extLst>
              <a:ext uri="{032AC06D-5492-4E62-92EC-FC68695304D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17D5681-0C9D-456C-89F6-D856984EE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  <p:sp>
        <p:nvSpPr>
          <p:cNvPr id="4" name="Zástupný symbol pro číslo snímku 8">
            <a:extLst>
              <a:ext uri="{ACF09750-838A-4B25-A0C4-46363A35DD4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EBBFBBE5-B1E0-47E7-87C3-D54FC8C28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F2F49E44-FD81-469B-AF4D-11E6DAD55416}" type="slidenum">
              <a:t>‹#›</a:t>
            </a:fld>
            <a:endParaRPr lang="en-US" dirty="0"/>
          </a:p>
        </p:txBody>
      </p:sp>
      <p:sp>
        <p:nvSpPr>
          <p:cNvPr id="5" name="Zástupný symbol obrázku 5">
            <a:extLst>
              <a:ext uri="{758BF0FA-2CBA-4B04-8BC1-A5E73F16D6D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6D14118-DA97-4F28-B0D6-82B034C2540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95325" y="1989138"/>
            <a:ext cx="4068762" cy="4176712"/>
          </a:xfrm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na ikonu přidáte obrázek.</a:t>
            </a:r>
          </a:p>
        </p:txBody>
      </p:sp>
      <p:sp>
        <p:nvSpPr>
          <p:cNvPr id="6" name="Zástupný symbol obrázku 9">
            <a:extLst>
              <a:ext uri="{43F54868-1A51-4C55-9453-FBF43F3C3FBB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B78D06A-FA86-4A31-A7CD-7A70DB9E0C9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446800" y="1989138"/>
            <a:ext cx="4068000" cy="4176712"/>
          </a:xfrm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na ikonu přidáte obrázek.</a:t>
            </a:r>
          </a:p>
        </p:txBody>
      </p:sp>
    </p:spTree>
    <p:extLst>
      <p:ext uri="{00A43CF1-81E9-41A4-82D7-A1C7DDF10247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399C258A-4291-4547-8842-4854C248458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026DFEFC-7CA1-4F83-960D-78630ABC3B8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lze upravit styl.</a:t>
            </a:r>
          </a:p>
        </p:txBody>
      </p:sp>
      <p:sp>
        <p:nvSpPr>
          <p:cNvPr id="3" name="Zástupný symbol pro zápatí 5">
            <a:extLst>
              <a:ext uri="{A1AFAB54-D01F-4D9F-8D88-E1AF2D35CB3B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EA38F3BB-B4F7-4D83-A4FF-A2723D109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  <p:sp>
        <p:nvSpPr>
          <p:cNvPr id="4" name="Zástupný symbol pro číslo snímku 6">
            <a:extLst>
              <a:ext uri="{26A87ECA-5855-4A0A-9647-1E58EBA2506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9BFF7F9-EF73-4C68-8363-9736B62D7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00A6CA3D-0695-43C1-B117-075FFFA90202}" type="slidenum">
              <a:t>‹#›</a:t>
            </a:fld>
            <a:endParaRPr lang="en-US" dirty="0"/>
          </a:p>
        </p:txBody>
      </p:sp>
    </p:spTree>
    <p:extLst>
      <p:ext uri="{A5CC6679-9BB1-4116-BDF4-5F8F633A6BC3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4">
            <a:extLst>
              <a:ext uri="{72540779-20CE-4632-9FA1-124D0328E07E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0E812E02-C637-4091-85A3-C5F0D18D9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  <p:sp>
        <p:nvSpPr>
          <p:cNvPr id="3" name="Zástupný symbol pro číslo snímku 5">
            <a:extLst>
              <a:ext uri="{07660BBF-1B98-4A39-BBB6-5A1809C6A232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0C9C483B-3F89-4D63-AFFB-E86305EEF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FF8FC4CE-72E1-4368-AA61-A36E3C79FC9A}" type="slidenum">
              <a:t>‹#›</a:t>
            </a:fld>
            <a:endParaRPr lang="en-US" dirty="0"/>
          </a:p>
        </p:txBody>
      </p:sp>
    </p:spTree>
    <p:extLst>
      <p:ext uri="{DA47C82F-780F-489F-B377-941435C04C47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ideMaster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CD059AF2-964A-464E-8C13-407719B44BFA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DBA60539-9902-40C4-939F-D4CC4F8057B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158763" y="2367917"/>
            <a:ext cx="2029211" cy="4488140"/>
          </a:xfrm>
          <a:prstGeom prst="rect">
            <a:avLst/>
          </a:prstGeom>
          <a:noFill/>
        </p:spPr>
      </p:pic>
      <p:sp>
        <p:nvSpPr>
          <p:cNvPr id="3" name="Obdélník 9">
            <a:extLst>
              <a:ext uri="{21A1582B-878C-48D7-BA75-357C7BD070D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C45A0DEC-07E2-44D9-AF01-8CD4A912FB1B}"/>
              </a:ext>
            </a:extLst>
          </p:cNvPr>
          <p:cNvSpPr/>
          <p:nvPr userDrawn="1"/>
        </p:nvSpPr>
        <p:spPr>
          <a:xfrm>
            <a:off x="0" y="6323198"/>
            <a:ext cx="11674548" cy="534801"/>
          </a:xfrm>
          <a:custGeom>
            <a:avLst/>
            <a:gdLst/>
            <a:ahLst/>
            <a:cxnLst/>
            <a:rect l="0" t="0" r="r" b="b"/>
            <a:pathLst>
              <a:path w="11674548" h="534801">
                <a:moveTo>
                  <a:pt x="0" y="2001"/>
                </a:moveTo>
                <a:lnTo>
                  <a:pt x="11184237" y="0"/>
                </a:lnTo>
                <a:lnTo>
                  <a:pt x="11674548" y="534801"/>
                </a:lnTo>
                <a:lnTo>
                  <a:pt x="0" y="534801"/>
                </a:lnTo>
                <a:lnTo>
                  <a:pt x="0" y="200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/>
          <a:p>
            <a:pPr algn="ctr"/>
            <a:endParaRPr lang="en-US" dirty="0"/>
          </a:p>
        </p:txBody>
      </p:sp>
      <p:sp>
        <p:nvSpPr>
          <p:cNvPr id="4" name="Zástupný nadpis 1">
            <a:extLst>
              <a:ext uri="{68E6CAE6-697E-4EE1-923B-253887B1CDB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D37809A7-1B17-4AE5-8340-B4CB5889D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196974"/>
            <a:ext cx="10801349" cy="648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Kliknutím lze upravit styl.</a:t>
            </a:r>
          </a:p>
        </p:txBody>
      </p:sp>
      <p:sp>
        <p:nvSpPr>
          <p:cNvPr id="5" name="Zástupný text 2">
            <a:extLst>
              <a:ext uri="{F4017E8B-BA52-4615-8016-2D0B97AEB24B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C25E4EC4-23C1-478F-8C9D-D26D67ED7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989138"/>
            <a:ext cx="8821737" cy="41767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Po kliknutí můžete upravovat styly textu v předloze.</a:t>
            </a:r>
          </a:p>
          <a:p>
            <a:pPr lvl="1"/>
            <a:r>
              <a:rPr lang="en-US" dirty="0"/>
              <a:t>Druhá úroveň</a:t>
            </a:r>
          </a:p>
          <a:p>
            <a:pPr lvl="2"/>
            <a:r>
              <a:rPr lang="en-US" dirty="0"/>
              <a:t>Třetí úroveň</a:t>
            </a:r>
          </a:p>
          <a:p>
            <a:pPr lvl="3"/>
            <a:r>
              <a:rPr lang="en-US" dirty="0"/>
              <a:t>Čtvrtá úroveň</a:t>
            </a:r>
          </a:p>
          <a:p>
            <a:pPr lvl="4"/>
            <a:r>
              <a:rPr lang="en-US" dirty="0"/>
              <a:t>Pátá úroveň</a:t>
            </a:r>
          </a:p>
        </p:txBody>
      </p:sp>
      <p:sp>
        <p:nvSpPr>
          <p:cNvPr id="6" name="Zástupný symbol pro zápatí 4">
            <a:extLst>
              <a:ext uri="{71394BD9-2F3C-47BA-8AEB-EE7CE961EFCE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0A46225F-99E4-4C98-B109-4773473C83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7600"/>
            <a:ext cx="8821737" cy="460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lvl="0" algn="l">
              <a:defRPr lang="en-US" sz="1400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Strategie vytvoření a správy DSS</a:t>
            </a:r>
          </a:p>
        </p:txBody>
      </p:sp>
      <p:sp>
        <p:nvSpPr>
          <p:cNvPr id="7" name="Zástupný symbol pro číslo snímku 5">
            <a:extLst>
              <a:ext uri="{399A8252-311F-4716-AFE9-A84D341D877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EA604951-A995-454D-9AC1-FA814BB95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357600"/>
            <a:ext cx="963600" cy="460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lvl="0" algn="r">
              <a:defRPr lang="en-US" sz="1400" dirty="0">
                <a:solidFill>
                  <a:schemeClr val="tx1"/>
                </a:solidFill>
              </a:defRPr>
            </a:lvl1pPr>
          </a:lstStyle>
          <a:p>
            <a:fld id="{24FC59E0-31D4-4128-ADA9-E2233CDD960C}" type="slidenum">
              <a:t>‹#›</a:t>
            </a:fld>
            <a:endParaRPr lang="en-US" dirty="0"/>
          </a:p>
        </p:txBody>
      </p:sp>
      <p:pic>
        <p:nvPicPr>
          <p:cNvPr id="8" name="Logo MPO png">
            <a:extLst>
              <a:ext uri="{AA340FEE-B80B-48CF-9777-A38C6A32A1DF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1A068C2C-336A-415A-A698-0D26CE7D86F3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752183" y="227936"/>
            <a:ext cx="1145904" cy="540000"/>
          </a:xfrm>
          <a:prstGeom prst="rect">
            <a:avLst/>
          </a:prstGeom>
          <a:noFill/>
        </p:spPr>
      </p:pic>
      <p:pic>
        <p:nvPicPr>
          <p:cNvPr id="9" name="Logo ČAS">
            <a:extLst>
              <a:ext uri="{7F863007-61AA-447E-9036-01CEE67692B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E803A38-D303-41A4-970E-45450BFBEC9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 r="54403"/>
          <a:stretch>
            <a:fillRect/>
          </a:stretch>
        </p:blipFill>
        <p:spPr>
          <a:xfrm>
            <a:off x="6934201" y="396000"/>
            <a:ext cx="1576926" cy="396000"/>
          </a:xfrm>
          <a:prstGeom prst="rect">
            <a:avLst/>
          </a:prstGeom>
          <a:noFill/>
        </p:spPr>
      </p:pic>
      <p:cxnSp>
        <p:nvCxnSpPr>
          <p:cNvPr id="10" name="Přímá spojnice 12" hidden="1">
            <a:extLst>
              <a:ext uri="{A35F23B7-45DA-4500-9B02-457A9E5E014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1E75725-5C20-43C9-B9B4-CB9EA4DE0F21}"/>
              </a:ext>
            </a:extLst>
          </p:cNvPr>
          <p:cNvCxnSpPr/>
          <p:nvPr/>
        </p:nvCxnSpPr>
        <p:spPr>
          <a:xfrm>
            <a:off x="10210800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8" hidden="1">
            <a:extLst>
              <a:ext uri="{C6B9DDC6-2610-4E32-A638-809360DEB25A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0A6D41D-8624-4E71-8A78-8C6D6605B440}"/>
              </a:ext>
            </a:extLst>
          </p:cNvPr>
          <p:cNvCxnSpPr/>
          <p:nvPr/>
        </p:nvCxnSpPr>
        <p:spPr>
          <a:xfrm>
            <a:off x="0" y="338399"/>
            <a:ext cx="121879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4" hidden="1">
            <a:extLst>
              <a:ext uri="{111A952A-4E42-4427-B8E7-BEC54D9D325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2CB9A25-310B-453E-9182-85EB559FBF01}"/>
              </a:ext>
            </a:extLst>
          </p:cNvPr>
          <p:cNvCxnSpPr/>
          <p:nvPr/>
        </p:nvCxnSpPr>
        <p:spPr>
          <a:xfrm>
            <a:off x="6934198" y="0"/>
            <a:ext cx="0" cy="681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6" hidden="1">
            <a:extLst>
              <a:ext uri="{8DBD3F7C-8C1A-4393-AC90-CFC8744BA25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E1185E3F-B8C3-4F5B-9714-12FDBE5DBB6D}"/>
              </a:ext>
            </a:extLst>
          </p:cNvPr>
          <p:cNvCxnSpPr/>
          <p:nvPr/>
        </p:nvCxnSpPr>
        <p:spPr>
          <a:xfrm>
            <a:off x="11674548" y="0"/>
            <a:ext cx="0" cy="681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8" hidden="1">
            <a:extLst>
              <a:ext uri="{835C3819-6F0B-466E-9217-92D3F5F59EA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AFE986BB-F149-433B-911C-312DC7B125AE}"/>
              </a:ext>
            </a:extLst>
          </p:cNvPr>
          <p:cNvCxnSpPr/>
          <p:nvPr/>
        </p:nvCxnSpPr>
        <p:spPr>
          <a:xfrm>
            <a:off x="0" y="767936"/>
            <a:ext cx="121879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Obrázek 15">
            <a:extLst>
              <a:ext uri="{A32F3F03-5620-4409-AD8A-6B126657CA8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A716B3C-3535-4E7E-8A3A-E80DB3D12C3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138655" y="395999"/>
            <a:ext cx="757945" cy="40010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lvl="0" algn="l" rtl="0">
        <a:lnSpc>
          <a:spcPct val="90000"/>
        </a:lnSpc>
        <a:spcBef>
          <a:spcPct val="0"/>
        </a:spcBef>
        <a:buNone/>
        <a:defRPr lang="en-US" sz="4000" b="1" dirty="0">
          <a:solidFill>
            <a:schemeClr val="accent1"/>
          </a:solidFill>
          <a:latin typeface="+mj-lt"/>
        </a:defRPr>
      </a:lvl1pPr>
    </p:titleStyle>
    <p:bodyStyle>
      <a:lvl1pPr marL="0" lvl="0" indent="0" algn="l" rtl="0">
        <a:lnSpc>
          <a:spcPct val="100000"/>
        </a:lnSpc>
        <a:spcBef>
          <a:spcPts val="1000"/>
        </a:spcBef>
        <a:buNone/>
        <a:defRPr lang="en-US" sz="2400" dirty="0">
          <a:solidFill>
            <a:schemeClr val="tx1"/>
          </a:solidFill>
          <a:latin typeface="+mn-lt"/>
        </a:defRPr>
      </a:lvl1pPr>
      <a:lvl2pPr marL="251999" lvl="1" indent="-251999" algn="l" rtl="0">
        <a:lnSpc>
          <a:spcPct val="100000"/>
        </a:lnSpc>
        <a:spcBef>
          <a:spcPts val="1000"/>
        </a:spcBef>
        <a:buClr>
          <a:schemeClr val="accent5"/>
        </a:buClr>
        <a:buFont typeface="Symbol"/>
        <a:buChar char="&gt;"/>
        <a:defRPr lang="en-US" sz="2400" dirty="0">
          <a:solidFill>
            <a:schemeClr val="tx1"/>
          </a:solidFill>
          <a:latin typeface="+mn-lt"/>
        </a:defRPr>
      </a:lvl2pPr>
      <a:lvl3pPr marL="503999" lvl="2" indent="-251999" algn="l" rtl="0">
        <a:lnSpc>
          <a:spcPct val="100000"/>
        </a:lnSpc>
        <a:spcBef>
          <a:spcPts val="1000"/>
        </a:spcBef>
        <a:buClr>
          <a:schemeClr val="tx2"/>
        </a:buClr>
        <a:buFont typeface="Wingdings"/>
        <a:buChar char=""/>
        <a:defRPr lang="en-US" sz="2400" dirty="0">
          <a:solidFill>
            <a:schemeClr val="tx1"/>
          </a:solidFill>
          <a:latin typeface="+mn-lt"/>
        </a:defRPr>
      </a:lvl3pPr>
      <a:lvl4pPr marL="756000" lvl="3" indent="-251999" algn="l" rtl="0">
        <a:lnSpc>
          <a:spcPct val="100000"/>
        </a:lnSpc>
        <a:spcBef>
          <a:spcPts val="1000"/>
        </a:spcBef>
        <a:buClr>
          <a:schemeClr val="tx2"/>
        </a:buClr>
        <a:buFont typeface="Wingdings"/>
        <a:buChar char=""/>
        <a:defRPr lang="en-US" sz="2400" dirty="0">
          <a:solidFill>
            <a:schemeClr val="tx1"/>
          </a:solidFill>
          <a:latin typeface="+mn-lt"/>
        </a:defRPr>
      </a:lvl4pPr>
      <a:lvl5pPr marL="1007998" lvl="4" indent="-251999" algn="l" rtl="0">
        <a:lnSpc>
          <a:spcPct val="100000"/>
        </a:lnSpc>
        <a:spcBef>
          <a:spcPts val="1000"/>
        </a:spcBef>
        <a:buClr>
          <a:schemeClr val="tx2"/>
        </a:buClr>
        <a:buFont typeface="Wingdings"/>
        <a:buChar char=""/>
        <a:defRPr lang="en-US" sz="2400" dirty="0">
          <a:solidFill>
            <a:schemeClr val="tx1"/>
          </a:solidFill>
          <a:latin typeface="+mn-lt"/>
        </a:defRPr>
      </a:lvl5pPr>
      <a:lvl6pPr marL="2514600" lvl="5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6pPr>
      <a:lvl7pPr marL="2971800" lvl="6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7pPr>
      <a:lvl8pPr marL="3429000" lvl="7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8pPr>
      <a:lvl9pPr marL="3886200" lvl="8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9pPr>
    </p:bodyStyle>
    <p:otherStyle>
      <a:lvl1pPr marL="0" lvl="0" algn="l" rtl="0">
        <a:defRPr lang="en-US" sz="1800" dirty="0">
          <a:solidFill>
            <a:schemeClr val="tx1"/>
          </a:solidFill>
          <a:latin typeface="+mn-lt"/>
        </a:defRPr>
      </a:lvl1pPr>
      <a:lvl2pPr marL="457200" lvl="1" algn="l" rtl="0">
        <a:defRPr lang="en-US" sz="1800" dirty="0">
          <a:solidFill>
            <a:schemeClr val="tx1"/>
          </a:solidFill>
          <a:latin typeface="+mn-lt"/>
        </a:defRPr>
      </a:lvl2pPr>
      <a:lvl3pPr marL="914400" lvl="2" algn="l" rtl="0">
        <a:defRPr lang="en-US" sz="1800" dirty="0">
          <a:solidFill>
            <a:schemeClr val="tx1"/>
          </a:solidFill>
          <a:latin typeface="+mn-lt"/>
        </a:defRPr>
      </a:lvl3pPr>
      <a:lvl4pPr marL="1371600" lvl="3" algn="l" rtl="0">
        <a:defRPr lang="en-US" sz="1800" dirty="0">
          <a:solidFill>
            <a:schemeClr val="tx1"/>
          </a:solidFill>
          <a:latin typeface="+mn-lt"/>
        </a:defRPr>
      </a:lvl4pPr>
      <a:lvl5pPr marL="1828800" lvl="4" algn="l" rtl="0">
        <a:defRPr lang="en-US" sz="1800" dirty="0">
          <a:solidFill>
            <a:schemeClr val="tx1"/>
          </a:solidFill>
          <a:latin typeface="+mn-lt"/>
        </a:defRPr>
      </a:lvl5pPr>
      <a:lvl6pPr marL="2286000" lvl="5" algn="l" rtl="0">
        <a:defRPr lang="en-US" sz="1800" dirty="0">
          <a:solidFill>
            <a:schemeClr val="tx1"/>
          </a:solidFill>
          <a:latin typeface="+mn-lt"/>
        </a:defRPr>
      </a:lvl6pPr>
      <a:lvl7pPr marL="2743200" lvl="6" algn="l" rtl="0">
        <a:defRPr lang="en-US" sz="1800" dirty="0">
          <a:solidFill>
            <a:schemeClr val="tx1"/>
          </a:solidFill>
          <a:latin typeface="+mn-lt"/>
        </a:defRPr>
      </a:lvl7pPr>
      <a:lvl8pPr marL="3200400" lvl="7" algn="l" rtl="0">
        <a:defRPr lang="en-US" sz="1800" dirty="0">
          <a:solidFill>
            <a:schemeClr val="tx1"/>
          </a:solidFill>
          <a:latin typeface="+mn-lt"/>
        </a:defRPr>
      </a:lvl8pPr>
      <a:lvl9pPr marL="3657600" lvl="8" algn="l" rtl="0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4">
            <a:extLst>
              <a:ext uri="{FB07336F-CBE9-4FF6-AB71-F55DD220A078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F3512F38-2272-4869-87B6-AA6536B56FF4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 vert="horz" rtlCol="0"/>
          <a:lstStyle/>
          <a:p>
            <a:r>
              <a:rPr lang="en-US" dirty="0"/>
              <a:t>Kateřina Schön | 17.5.2021</a:t>
            </a:r>
          </a:p>
        </p:txBody>
      </p:sp>
      <p:sp>
        <p:nvSpPr>
          <p:cNvPr id="3" name="Nadpis 3">
            <a:extLst>
              <a:ext uri="{CBCB4F00-387D-44CA-8513-653A6B82723B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A94B5D29-DD77-4751-8B96-C939DCACE4A7}"/>
              </a:ext>
            </a:extLst>
          </p:cNvPr>
          <p:cNvSpPr>
            <a:spLocks noGrp="1"/>
          </p:cNvSpPr>
          <p:nvPr>
            <p:ph type="title" idx="1"/>
          </p:nvPr>
        </p:nvSpPr>
        <p:spPr/>
        <p:txBody>
          <a:bodyPr vert="horz" rtlCol="0">
            <a:normAutofit/>
          </a:bodyPr>
          <a:lstStyle/>
          <a:p>
            <a:r>
              <a:rPr lang="cs-CZ" sz="5400" dirty="0"/>
              <a:t>Strategie vytvoření </a:t>
            </a:r>
            <a:br>
              <a:rPr lang="cs-CZ" sz="5400" dirty="0"/>
            </a:br>
            <a:r>
              <a:rPr lang="cs-CZ" sz="5400" dirty="0"/>
              <a:t>a správy datového standardu staveb</a:t>
            </a:r>
          </a:p>
        </p:txBody>
      </p:sp>
    </p:spTree>
    <p:extLst>
      <p:ext uri="{3FCFE1A3-85E4-49FD-9FAA-4E58076C306D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A6F1A12C-C0EA-44A5-9CA6-EDFA415F6A45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A2EC3E41-BFD1-4A03-8CC3-B260FB195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 dirty="0"/>
              <a:t>Program</a:t>
            </a:r>
          </a:p>
        </p:txBody>
      </p:sp>
      <p:sp>
        <p:nvSpPr>
          <p:cNvPr id="3" name="Zástupný obsah 2">
            <a:extLst>
              <a:ext uri="{CCD3EDD3-FC2A-4571-A71B-98E07CA8E124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28C12545-3EE7-49AC-BC5E-3D202F7FB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2" y="2207609"/>
            <a:ext cx="8821737" cy="4176710"/>
          </a:xfrm>
        </p:spPr>
        <p:txBody>
          <a:bodyPr vert="horz" rtlCol="0"/>
          <a:lstStyle/>
          <a:p>
            <a:r>
              <a:rPr lang="en-US" dirty="0"/>
              <a:t>Úvodní slovo  </a:t>
            </a:r>
            <a:r>
              <a:rPr lang="cs-CZ" i="1" dirty="0"/>
              <a:t>(Veselý)</a:t>
            </a:r>
            <a:r>
              <a:rPr lang="en-US" dirty="0"/>
              <a:t> </a:t>
            </a:r>
          </a:p>
          <a:p>
            <a:r>
              <a:rPr lang="en-US" dirty="0"/>
              <a:t>Představení změny </a:t>
            </a:r>
            <a:r>
              <a:rPr lang="cs-CZ" i="1" dirty="0"/>
              <a:t>(Nechyba)</a:t>
            </a:r>
          </a:p>
          <a:p>
            <a:r>
              <a:rPr lang="en-US" dirty="0"/>
              <a:t>Představení Strategie vytvoření a správy DSS </a:t>
            </a:r>
            <a:r>
              <a:rPr lang="cs-CZ" i="1" dirty="0"/>
              <a:t>(Schön)</a:t>
            </a:r>
          </a:p>
          <a:p>
            <a:r>
              <a:rPr lang="en-US" dirty="0"/>
              <a:t>Zahájení spolupráce </a:t>
            </a:r>
            <a:r>
              <a:rPr lang="cs-CZ" i="1" dirty="0"/>
              <a:t>(Schön)</a:t>
            </a:r>
          </a:p>
          <a:p>
            <a:r>
              <a:rPr lang="en-US" dirty="0"/>
              <a:t>Dotazy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Zástupný symbol pro zápatí 5">
            <a:extLst>
              <a:ext uri="{192391F0-D4AE-4ECC-97CB-7C91C1ABC435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2CAC7DD4-2436-4D73-B9C6-27F3627B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</p:spTree>
    <p:extLst>
      <p:ext uri="{B86C084B-9D2C-49FC-ACBA-449F3D0DAE97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DB943D2-BA0D-463F-9EBB-C3B38D9E1ED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82020CC7-91D7-4B88-B225-14A19FFE83D8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 vert="horz" rtlCol="0"/>
          <a:lstStyle/>
          <a:p>
            <a:r>
              <a:rPr lang="en-US" dirty="0"/>
              <a:t>Představení změny</a:t>
            </a:r>
          </a:p>
        </p:txBody>
      </p:sp>
    </p:spTree>
    <p:extLst>
      <p:ext uri="{91A7A4AC-752B-49FB-8659-0C1EB6D532D7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AE5107DF-3EE2-4940-99AC-8F38D127727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F4EE0568-9D42-438D-8D53-375FA60AF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 dirty="0"/>
              <a:t>Představení změny</a:t>
            </a:r>
          </a:p>
        </p:txBody>
      </p:sp>
      <p:sp>
        <p:nvSpPr>
          <p:cNvPr id="3" name="Zástupný obsah 2">
            <a:extLst>
              <a:ext uri="{AE3F8FF8-BE98-45D4-A7CC-89E0B4358A4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0DE46AD-A59D-45BC-994B-A178A3EED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2" y="2438400"/>
            <a:ext cx="8821737" cy="3802062"/>
          </a:xfrm>
        </p:spPr>
        <p:txBody>
          <a:bodyPr vert="horz" rtlCol="0">
            <a:normAutofit/>
          </a:bodyPr>
          <a:lstStyle/>
          <a:p>
            <a:pPr lvl="1"/>
            <a:r>
              <a:rPr lang="en-US" dirty="0"/>
              <a:t>pevné a jasné řízení s důslednými pravidly a postupy</a:t>
            </a:r>
          </a:p>
          <a:p>
            <a:pPr lvl="2"/>
            <a:r>
              <a:rPr lang="en-US" dirty="0"/>
              <a:t>agilní plánování + projektové řízení</a:t>
            </a:r>
          </a:p>
          <a:p>
            <a:pPr lvl="1"/>
            <a:r>
              <a:rPr lang="en-US" dirty="0"/>
              <a:t>otevřená pravidelná komunikace</a:t>
            </a:r>
          </a:p>
          <a:p>
            <a:pPr lvl="1"/>
            <a:r>
              <a:rPr lang="en-US" dirty="0"/>
              <a:t>postupné a uměřené vybudování spolupracujících týmů</a:t>
            </a:r>
          </a:p>
          <a:p>
            <a:pPr lvl="1"/>
            <a:r>
              <a:rPr lang="en-US" dirty="0"/>
              <a:t>průběžné vydávání dílčích částí DSS podle účelů užití, milníků</a:t>
            </a:r>
          </a:p>
          <a:p>
            <a:pPr lvl="1"/>
            <a:r>
              <a:rPr lang="en-US" dirty="0"/>
              <a:t>upozadění zápisu do IFC z diskusí – přenecháno specialistům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Zástupný symbol pro zápatí 3">
            <a:extLst>
              <a:ext uri="{E6C9E6E0-EF70-41DD-8C6E-CDB87F8F56A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160500F-A2CB-448B-BA56-B371B2244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</p:spTree>
    <p:extLst>
      <p:ext uri="{902B5068-A48B-4CD9-AE2C-28D8A7C4DB6D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924474A8-9065-4E78-B014-D239C7ECC14B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C53029AB-89D6-4300-BDB0-C3017EABF738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 vert="horz" rtlCol="0"/>
          <a:lstStyle/>
          <a:p>
            <a:r>
              <a:rPr lang="en-US" dirty="0"/>
              <a:t>Strategie vytvoření  správy DSS</a:t>
            </a:r>
          </a:p>
        </p:txBody>
      </p:sp>
    </p:spTree>
    <p:extLst>
      <p:ext uri="{A812E521-DC8F-4E63-B343-D26F0B27EC6F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40C4BC72-311E-4F07-843E-F1FEA78BBFBC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566C401-C6DA-4A3A-85C8-453064A90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 dirty="0"/>
              <a:t>Proč Strategie?  (východiska)</a:t>
            </a:r>
          </a:p>
        </p:txBody>
      </p:sp>
      <p:sp>
        <p:nvSpPr>
          <p:cNvPr id="3" name="Zástupný obsah 2">
            <a:extLst>
              <a:ext uri="{C995C1F3-39D1-45BF-BC62-D019E4964995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382D1B5F-822B-468A-878B-BC6D55D83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2" y="2438400"/>
            <a:ext cx="10048879" cy="2286000"/>
          </a:xfrm>
        </p:spPr>
        <p:txBody>
          <a:bodyPr vert="horz" rtlCol="0">
            <a:normAutofit/>
          </a:bodyPr>
          <a:lstStyle/>
          <a:p>
            <a:pPr lvl="1"/>
            <a:r>
              <a:rPr lang="en-US" dirty="0"/>
              <a:t>nezdar vydání DSS od roku 2018</a:t>
            </a:r>
          </a:p>
          <a:p>
            <a:pPr lvl="1"/>
            <a:r>
              <a:rPr lang="en-US" dirty="0"/>
              <a:t>nekoordinovaná spolupráce napříč zájmovými skupinami</a:t>
            </a:r>
          </a:p>
          <a:p>
            <a:pPr lvl="1"/>
            <a:r>
              <a:rPr lang="en-US" dirty="0"/>
              <a:t>nedostatečná informovanost o krocích tvorby DSS – fámy o nečinnosti ČAS </a:t>
            </a:r>
          </a:p>
          <a:p>
            <a:pPr lvl="1"/>
            <a:r>
              <a:rPr lang="en-US" dirty="0"/>
              <a:t>zvenčí nejasná organizační řídicí struktura DSS</a:t>
            </a:r>
          </a:p>
          <a:p>
            <a:pPr lvl="1"/>
            <a:endParaRPr lang="en-US" dirty="0"/>
          </a:p>
        </p:txBody>
      </p:sp>
      <p:sp>
        <p:nvSpPr>
          <p:cNvPr id="4" name="Zástupný symbol pro zápatí 3">
            <a:extLst>
              <a:ext uri="{020EAB58-F709-4B34-973D-D9E198BD14C2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CE3B5587-A005-4E54-B4C3-96ECECED8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</p:spTree>
    <p:extLst>
      <p:ext uri="{D9FE5FE8-9223-4706-B2C0-208FE627F642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3B7049FE-FE9F-4755-84B9-DC510B3A5535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0EE14DE4-CB8E-4D87-8499-919BE84AB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 dirty="0"/>
              <a:t>Stanovené dílčí cíle</a:t>
            </a:r>
          </a:p>
        </p:txBody>
      </p:sp>
      <p:sp>
        <p:nvSpPr>
          <p:cNvPr id="3" name="Zástupný obsah 2">
            <a:extLst>
              <a:ext uri="{5C1FF3F2-F528-4320-8595-6CA99B981D2F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2B47C7DB-6744-4064-959A-28A435268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989138"/>
            <a:ext cx="9210675" cy="3802062"/>
          </a:xfrm>
        </p:spPr>
        <p:txBody>
          <a:bodyPr vert="horz" rtlCol="0">
            <a:normAutofit fontScale="70000" lnSpcReduction="20000"/>
          </a:bodyPr>
          <a:lstStyle/>
          <a:p>
            <a:pPr lvl="1"/>
            <a:r>
              <a:rPr lang="cs-CZ" b="1" cap="all" dirty="0">
                <a:latin typeface="+mn-lt"/>
              </a:rPr>
              <a:t>DC01 Nastavení řízení Strategie vytvoření a správy DSS, </a:t>
            </a:r>
            <a:br>
              <a:rPr lang="cs-CZ" b="1" cap="all" dirty="0">
                <a:latin typeface="+mn-lt"/>
              </a:rPr>
            </a:br>
            <a:r>
              <a:rPr lang="cs-CZ" b="1" cap="all" dirty="0">
                <a:latin typeface="+mn-lt"/>
              </a:rPr>
              <a:t>vč. implementačního plánu</a:t>
            </a:r>
          </a:p>
          <a:p>
            <a:pPr lvl="1"/>
            <a:r>
              <a:rPr lang="cs-CZ" b="1" cap="all" dirty="0">
                <a:latin typeface="+mn-lt"/>
              </a:rPr>
              <a:t>DC02 Vydání DSS pro pozemní stavby</a:t>
            </a:r>
          </a:p>
          <a:p>
            <a:pPr lvl="1"/>
            <a:r>
              <a:rPr lang="cs-CZ" b="1" cap="all" dirty="0">
                <a:latin typeface="+mn-lt"/>
              </a:rPr>
              <a:t>DC03 Stanovení účelů užití DSS</a:t>
            </a:r>
          </a:p>
          <a:p>
            <a:pPr lvl="1"/>
            <a:r>
              <a:rPr lang="cs-CZ" b="1" cap="all" dirty="0">
                <a:latin typeface="+mn-lt"/>
              </a:rPr>
              <a:t>DC04 Vydání DSS pro technickou infrastrukturu (TI)</a:t>
            </a:r>
          </a:p>
          <a:p>
            <a:pPr lvl="1"/>
            <a:r>
              <a:rPr lang="cs-CZ" b="1" cap="all" dirty="0">
                <a:latin typeface="+mn-lt"/>
              </a:rPr>
              <a:t>DC05 Sjednocení DSS pozemní stavby (PS) a dopravní infrastruktury (DI)</a:t>
            </a:r>
          </a:p>
          <a:p>
            <a:pPr lvl="1"/>
            <a:r>
              <a:rPr lang="cs-CZ" b="1" cap="all" dirty="0">
                <a:latin typeface="+mn-lt"/>
              </a:rPr>
              <a:t>DC06 Vydání grafického standardu (GS)</a:t>
            </a:r>
          </a:p>
          <a:p>
            <a:pPr lvl="1"/>
            <a:r>
              <a:rPr lang="cs-CZ" b="1" cap="all" dirty="0">
                <a:latin typeface="+mn-lt"/>
              </a:rPr>
              <a:t>DC07 Aktualizace a doplnění metodik a strategických dokumentů DSS</a:t>
            </a:r>
          </a:p>
          <a:p>
            <a:pPr lvl="1"/>
            <a:r>
              <a:rPr lang="cs-CZ" b="1" cap="all" dirty="0">
                <a:latin typeface="+mn-lt"/>
              </a:rPr>
              <a:t>DC08 Adaptace a ověřování klasifikačního systému (CCI)</a:t>
            </a:r>
            <a:r>
              <a:rPr lang="cs-CZ" b="1" cap="all" dirty="0"/>
              <a:t> DC09 Pořízení a spuštění databáze DSS (ISDSDIMS)</a:t>
            </a:r>
          </a:p>
          <a:p>
            <a:pPr lvl="1"/>
            <a:r>
              <a:rPr lang="cs-CZ" b="1" cap="all" dirty="0"/>
              <a:t>DC10 Zabezpečení školení pro zadavatele/dodavatele veřejné správy</a:t>
            </a:r>
          </a:p>
          <a:p>
            <a:pPr lvl="1"/>
            <a:r>
              <a:rPr lang="cs-CZ" b="1" cap="all"/>
              <a:t>DC11 Zabezpečení otevřeného rozpočtového formátu (ORF)</a:t>
            </a:r>
            <a:endParaRPr lang="cs-CZ" b="1"/>
          </a:p>
          <a:p>
            <a:pPr lvl="1"/>
            <a:endParaRPr lang="cs-CZ" b="1" cap="all" dirty="0">
              <a:latin typeface="+mn-lt"/>
            </a:endParaRPr>
          </a:p>
          <a:p>
            <a:pPr lvl="1"/>
            <a:endParaRPr lang="cs-CZ" b="1" cap="all" dirty="0">
              <a:latin typeface="+mn-lt"/>
            </a:endParaRPr>
          </a:p>
          <a:p>
            <a:pPr lvl="1"/>
            <a:endParaRPr lang="en-US" dirty="0"/>
          </a:p>
        </p:txBody>
      </p:sp>
      <p:sp>
        <p:nvSpPr>
          <p:cNvPr id="4" name="Zástupný symbol pro zápatí 3">
            <a:extLst>
              <a:ext uri="{67076176-AEBA-4C7F-B214-4BD1EF41AD16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1D8C2A57-6E0F-492B-97F2-FCEAAB5F1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  <p:pic>
        <p:nvPicPr>
          <p:cNvPr id="5" name="Obrázek 5" descr="Obsah obrázku stůl&#10;&#10;Popis byl vytvořen automaticky">
            <a:extLst>
              <a:ext uri="{F38FE9B8-C054-46AA-B4BD-81AF288A286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EDEE437-950D-4BA2-AEA4-638FDE3F0F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839200" y="1318302"/>
            <a:ext cx="2325370" cy="1737531"/>
          </a:xfrm>
          <a:prstGeom prst="rect">
            <a:avLst/>
          </a:prstGeom>
          <a:noFill/>
        </p:spPr>
      </p:pic>
    </p:spTree>
    <p:extLst>
      <p:ext uri="{01E1DD48-D216-4B45-8B62-FC2859144C81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13BBCB3B-6E3F-4EC7-A8E5-4AF0F20F5F2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46941C4-600F-4FA3-8F61-9A012B0DBB7B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6" y="1196973"/>
            <a:ext cx="4068762" cy="1152000"/>
          </a:xfrm>
        </p:spPr>
        <p:txBody>
          <a:bodyPr vert="horz" rtlCol="0" anchor="t">
            <a:normAutofit/>
          </a:bodyPr>
          <a:lstStyle/>
          <a:p>
            <a:r>
              <a:rPr lang="en-US" dirty="0"/>
              <a:t>Nastavení řídicí struktury DSS</a:t>
            </a:r>
          </a:p>
        </p:txBody>
      </p:sp>
      <p:pic>
        <p:nvPicPr>
          <p:cNvPr id="3" name="Obrázek 6">
            <a:extLst>
              <a:ext uri="{ED40FA48-A92B-4E38-BB63-6C248FB93BA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D56BD9BB-B017-4538-99B2-D469A777AF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810579" y="1371600"/>
            <a:ext cx="4114800" cy="4495800"/>
          </a:xfrm>
          <a:prstGeom prst="rect">
            <a:avLst/>
          </a:prstGeom>
          <a:noFill/>
        </p:spPr>
      </p:pic>
      <p:sp>
        <p:nvSpPr>
          <p:cNvPr id="4" name="Zástupný symbol pro zápatí 3">
            <a:extLst>
              <a:ext uri="{61B202AB-5CBD-4189-B279-B68D87AF11B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E394AD45-21F3-4965-A30F-B5D480EFDA7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Strategie vytvoření a správy DSS</a:t>
            </a:r>
          </a:p>
        </p:txBody>
      </p:sp>
      <p:sp>
        <p:nvSpPr>
          <p:cNvPr id="5" name="Zástupný obsah 2">
            <a:extLst>
              <a:ext uri="{9B1FB8FB-7940-47C9-B40B-8509981F30F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1F99AFE-8470-461F-B685-349ED4A06FD8}"/>
              </a:ext>
            </a:extLst>
          </p:cNvPr>
          <p:cNvSpPr txBox="1"/>
          <p:nvPr/>
        </p:nvSpPr>
        <p:spPr>
          <a:xfrm>
            <a:off x="695324" y="3001965"/>
            <a:ext cx="4791075" cy="265906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lvl="0" indent="0" algn="l" rtl="0">
              <a:lnSpc>
                <a:spcPct val="100000"/>
              </a:lnSpc>
              <a:spcBef>
                <a:spcPts val="1000"/>
              </a:spcBef>
              <a:buNone/>
              <a:defRPr lang="en-US" sz="2400" dirty="0">
                <a:solidFill>
                  <a:schemeClr val="tx1"/>
                </a:solidFill>
                <a:latin typeface="+mn-lt"/>
              </a:defRPr>
            </a:lvl1pPr>
            <a:lvl2pPr marL="251999" lvl="1" indent="-251999" algn="l" rtl="0">
              <a:lnSpc>
                <a:spcPct val="100000"/>
              </a:lnSpc>
              <a:spcBef>
                <a:spcPts val="1000"/>
              </a:spcBef>
              <a:buClr>
                <a:schemeClr val="accent5"/>
              </a:buClr>
              <a:buFont typeface="Symbol"/>
              <a:buChar char="&gt;"/>
              <a:defRPr lang="en-US" sz="2400" dirty="0">
                <a:solidFill>
                  <a:schemeClr val="tx1"/>
                </a:solidFill>
                <a:latin typeface="+mn-lt"/>
              </a:defRPr>
            </a:lvl2pPr>
            <a:lvl3pPr marL="503999" lvl="2" indent="-251999" algn="l" rtl="0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Wingdings"/>
              <a:buChar char=""/>
              <a:defRPr lang="en-US" sz="2400" dirty="0">
                <a:solidFill>
                  <a:schemeClr val="tx1"/>
                </a:solidFill>
                <a:latin typeface="+mn-lt"/>
              </a:defRPr>
            </a:lvl3pPr>
            <a:lvl4pPr marL="756000" lvl="3" indent="-251999" algn="l" rtl="0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Wingdings"/>
              <a:buChar char=""/>
              <a:defRPr lang="en-US" sz="2400" dirty="0">
                <a:solidFill>
                  <a:schemeClr val="tx1"/>
                </a:solidFill>
                <a:latin typeface="+mn-lt"/>
              </a:defRPr>
            </a:lvl4pPr>
            <a:lvl5pPr marL="1007998" lvl="4" indent="-251999" algn="l" rtl="0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Wingdings"/>
              <a:buChar char=""/>
              <a:defRPr lang="en-US" sz="2400" dirty="0">
                <a:solidFill>
                  <a:schemeClr val="tx1"/>
                </a:solidFill>
                <a:latin typeface="+mn-lt"/>
              </a:defRPr>
            </a:lvl5pPr>
            <a:lvl6pPr marL="2514600" lvl="5" indent="-228600" algn="l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lang="en-US" sz="1800" dirty="0">
                <a:solidFill>
                  <a:schemeClr val="tx1"/>
                </a:solidFill>
                <a:latin typeface="+mn-lt"/>
              </a:defRPr>
            </a:lvl6pPr>
            <a:lvl7pPr marL="2971800" lvl="6" indent="-228600" algn="l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lang="en-US" sz="1800" dirty="0">
                <a:solidFill>
                  <a:schemeClr val="tx1"/>
                </a:solidFill>
                <a:latin typeface="+mn-lt"/>
              </a:defRPr>
            </a:lvl7pPr>
            <a:lvl8pPr marL="3429000" lvl="7" indent="-228600" algn="l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lang="en-US" sz="1800" dirty="0">
                <a:solidFill>
                  <a:schemeClr val="tx1"/>
                </a:solidFill>
                <a:latin typeface="+mn-lt"/>
              </a:defRPr>
            </a:lvl8pPr>
            <a:lvl9pPr marL="3886200" lvl="8" indent="-228600" algn="l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lang="en-US" sz="1800" dirty="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dirty="0"/>
              <a:t>každá úroveň má přesně definovanou roli a kompetence</a:t>
            </a:r>
          </a:p>
          <a:p>
            <a:pPr lvl="1"/>
            <a:r>
              <a:rPr lang="en-US" dirty="0"/>
              <a:t>změna v rámci dosavadních PS (PS03, PS04, částečně PS06)</a:t>
            </a:r>
          </a:p>
          <a:p>
            <a:pPr lvl="1"/>
            <a:r>
              <a:rPr lang="en-US" dirty="0"/>
              <a:t>SFDI má vlastní řídicí strukturu</a:t>
            </a:r>
          </a:p>
          <a:p>
            <a:pPr lvl="1"/>
            <a:endParaRPr lang="en-US" dirty="0"/>
          </a:p>
        </p:txBody>
      </p:sp>
    </p:spTree>
    <p:extLst>
      <p:ext uri="{33573451-6088-485D-9EB2-3E7CD117BBB8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A0798127-59D6-4174-A0EE-9128D1497F6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22FB5561-8CD3-47AF-92B1-C9E246529646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6" y="1196973"/>
            <a:ext cx="5400674" cy="1152000"/>
          </a:xfrm>
        </p:spPr>
        <p:txBody>
          <a:bodyPr vert="horz" rtlCol="0" anchor="t">
            <a:normAutofit/>
          </a:bodyPr>
          <a:lstStyle/>
          <a:p>
            <a:r>
              <a:rPr lang="en-US" dirty="0"/>
              <a:t>Implementační plán DSS</a:t>
            </a:r>
          </a:p>
        </p:txBody>
      </p:sp>
      <p:pic>
        <p:nvPicPr>
          <p:cNvPr id="3" name="Obrázek 4">
            <a:extLst>
              <a:ext uri="{C3BD3A2B-FE06-42D8-A70E-7F6453E72E9A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D7379BC-2332-4153-84F0-03D355EFB0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324600" y="1196973"/>
            <a:ext cx="3490634" cy="4968874"/>
          </a:xfrm>
          <a:prstGeom prst="rect">
            <a:avLst/>
          </a:prstGeom>
          <a:noFill/>
        </p:spPr>
      </p:pic>
      <p:sp>
        <p:nvSpPr>
          <p:cNvPr id="4" name="Zástupný symbol pro zápatí 3">
            <a:extLst>
              <a:ext uri="{2D65C1A4-55A9-4E2A-BD3A-4CD45305E1AF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05FD31C-2C73-4C11-B9EA-EB7F2A74087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Strategie vytvoření a správy DSS</a:t>
            </a:r>
          </a:p>
        </p:txBody>
      </p:sp>
      <p:sp>
        <p:nvSpPr>
          <p:cNvPr id="5" name="Zástupný obsah 2">
            <a:extLst>
              <a:ext uri="{E1140292-02C8-4C70-9815-633C5EF164D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C5D269E-41B0-4A4C-9E50-1CC0499DB28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95324" y="3044537"/>
            <a:ext cx="4791075" cy="2659061"/>
          </a:xfrm>
        </p:spPr>
        <p:txBody>
          <a:bodyPr vert="horz" rtlCol="0">
            <a:normAutofit/>
          </a:bodyPr>
          <a:lstStyle/>
          <a:p>
            <a:pPr lvl="1"/>
            <a:r>
              <a:rPr lang="en-US" dirty="0"/>
              <a:t>nástroj pro agilní plánování a řízení</a:t>
            </a:r>
          </a:p>
          <a:p>
            <a:pPr lvl="1"/>
            <a:r>
              <a:rPr lang="en-US" dirty="0"/>
              <a:t>záměr zapojení relevantních odborníků, kteří chtějí konstruktivně přispět k vytvoření DSS</a:t>
            </a:r>
          </a:p>
          <a:p>
            <a:pPr lvl="1"/>
            <a:r>
              <a:rPr lang="en-US" dirty="0"/>
              <a:t>tvorba zásobníku záměrů</a:t>
            </a:r>
          </a:p>
          <a:p>
            <a:pPr lvl="1"/>
            <a:r>
              <a:rPr lang="en-US" dirty="0"/>
              <a:t>harmonogram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7DFD1459-370B-4609-BC10-DB371F1AF40F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A6C5B0D5-3845-45EB-9406-44E7E8AE406A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6A4142B-6158-4861-84BC-4E4CA0223C60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-152400" y="1242970"/>
            <a:ext cx="8905874" cy="1152000"/>
          </a:xfrm>
        </p:spPr>
        <p:txBody>
          <a:bodyPr vert="horz" rtlCol="0" anchor="t">
            <a:normAutofit/>
          </a:bodyPr>
          <a:lstStyle/>
          <a:p>
            <a:pPr algn="ctr"/>
            <a:r>
              <a:rPr lang="en-US" dirty="0"/>
              <a:t>Proces tvorby zásobníku záměrů</a:t>
            </a:r>
          </a:p>
        </p:txBody>
      </p:sp>
      <p:sp>
        <p:nvSpPr>
          <p:cNvPr id="3" name="Zástupný symbol pro zápatí 3">
            <a:extLst>
              <a:ext uri="{180442A0-B74E-4EEF-9AD7-D9405FD1932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E59109A4-6CFC-4714-A784-5D25109F265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Strategie vytvoření a správy DSS</a:t>
            </a:r>
          </a:p>
        </p:txBody>
      </p:sp>
      <p:pic>
        <p:nvPicPr>
          <p:cNvPr id="4" name="Obrázek 7">
            <a:extLst>
              <a:ext uri="{537549D8-7CC9-4277-B95F-F7D7ABE048E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61FEED5-18C0-4DE2-A2E1-EB6666C3B7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14400" y="1905000"/>
            <a:ext cx="9288461" cy="4213227"/>
          </a:xfrm>
          <a:prstGeom prst="rect">
            <a:avLst/>
          </a:prstGeom>
          <a:noFill/>
        </p:spPr>
      </p:pic>
    </p:spTree>
    <p:extLst>
      <p:ext uri="{97E23DA6-E18C-4A2B-9AD9-170026F10B1B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7">
            <a:extLst>
              <a:ext uri="{93C84A7C-D600-4E09-95D1-99C7A272F42A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6F342513-9020-41EB-BDF3-AB822D4352F2}"/>
              </a:ext>
            </a:extLst>
          </p:cNvPr>
          <p:cNvPicPr/>
          <p:nvPr/>
        </p:nvPicPr>
        <p:blipFill>
          <a:blip r:embed="rId2">
            <a:alphaModFix amt="19999"/>
          </a:blip>
          <a:stretch>
            <a:fillRect/>
          </a:stretch>
        </p:blipFill>
        <p:spPr>
          <a:xfrm>
            <a:off x="914400" y="1905000"/>
            <a:ext cx="9288461" cy="4213227"/>
          </a:xfrm>
          <a:prstGeom prst="rect">
            <a:avLst/>
          </a:prstGeom>
          <a:noFill/>
        </p:spPr>
      </p:pic>
      <p:sp>
        <p:nvSpPr>
          <p:cNvPr id="3" name="Nadpis 1">
            <a:extLst>
              <a:ext uri="{2E661487-9BC2-450C-BE1A-E2DF135756CC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230F5A9A-39D0-40DA-AB7C-2CF58AD3D2E1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-152400" y="1242970"/>
            <a:ext cx="8905874" cy="1152000"/>
          </a:xfrm>
        </p:spPr>
        <p:txBody>
          <a:bodyPr vert="horz" rtlCol="0" anchor="t">
            <a:normAutofit/>
          </a:bodyPr>
          <a:lstStyle/>
          <a:p>
            <a:pPr algn="ctr"/>
            <a:r>
              <a:rPr lang="en-US" dirty="0"/>
              <a:t>Proces tvorby zásobníku záměrů</a:t>
            </a:r>
          </a:p>
        </p:txBody>
      </p:sp>
      <p:sp>
        <p:nvSpPr>
          <p:cNvPr id="4" name="Zástupný symbol pro zápatí 3">
            <a:extLst>
              <a:ext uri="{F1701705-F48B-43EC-9FFF-BD6CAAE9ABC2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27E9B6DE-CFE4-425B-A70E-FAD51F504CF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Strategie vytvoření a správy DSS</a:t>
            </a:r>
          </a:p>
        </p:txBody>
      </p:sp>
      <p:sp>
        <p:nvSpPr>
          <p:cNvPr id="5" name="Zástupný obsah 2">
            <a:extLst>
              <a:ext uri="{780E4441-ACC1-427B-A2B3-3118B4F8CED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B1D0F82-DB7B-487A-AA9C-C6074AD503F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80753" y="2927068"/>
            <a:ext cx="6586846" cy="2659061"/>
          </a:xfrm>
        </p:spPr>
        <p:txBody>
          <a:bodyPr vert="horz" rtlCol="0">
            <a:normAutofit/>
          </a:bodyPr>
          <a:lstStyle/>
          <a:p>
            <a:pPr lvl="1"/>
            <a:r>
              <a:rPr lang="en-US" dirty="0"/>
              <a:t>zásobník záměrů je živý</a:t>
            </a:r>
          </a:p>
          <a:p>
            <a:pPr lvl="1"/>
            <a:r>
              <a:rPr lang="en-US" dirty="0"/>
              <a:t>do tvorby zásobníků může být začleněn každý</a:t>
            </a:r>
          </a:p>
          <a:p>
            <a:pPr lvl="1"/>
            <a:r>
              <a:rPr lang="en-US" dirty="0"/>
              <a:t>v rámci tvorby zásobníku a plnění úkolů je přesně definovaný postup a role</a:t>
            </a:r>
          </a:p>
          <a:p>
            <a:pPr lvl="1"/>
            <a:endParaRPr lang="en-US" dirty="0"/>
          </a:p>
        </p:txBody>
      </p:sp>
    </p:spTree>
    <p:extLst>
      <p:ext uri="{09E90F29-FE28-403C-BD2B-CBDEFE8B9A58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E29F5868-606C-413C-A43E-D2CFB928FA1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2483778-4DD0-418D-BE5B-7F61206188C5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4" y="1023267"/>
            <a:ext cx="6391274" cy="1152000"/>
          </a:xfrm>
        </p:spPr>
        <p:txBody>
          <a:bodyPr vert="horz" rtlCol="0" anchor="t">
            <a:normAutofit/>
          </a:bodyPr>
          <a:lstStyle/>
          <a:p>
            <a:pPr algn="ctr"/>
            <a:r>
              <a:rPr lang="en-US" dirty="0"/>
              <a:t>Navázání užší spolupráce</a:t>
            </a:r>
          </a:p>
        </p:txBody>
      </p:sp>
      <p:sp>
        <p:nvSpPr>
          <p:cNvPr id="3" name="Zástupný symbol pro zápatí 3">
            <a:extLst>
              <a:ext uri="{24E61695-52D0-48AF-A4E3-43812956530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A8CCFB34-A9AF-4A72-8BA1-085BDBDBC02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Strategie vytvoření a správy DSS</a:t>
            </a:r>
          </a:p>
        </p:txBody>
      </p:sp>
      <p:pic>
        <p:nvPicPr>
          <p:cNvPr id="4" name="Obrázek 8">
            <a:extLst>
              <a:ext uri="{753AE95B-9722-416A-AC7F-AF3DED1B12B6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1F4B2326-46D7-491A-AABC-35397BB78A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45568" y="1752600"/>
            <a:ext cx="8480428" cy="4451668"/>
          </a:xfrm>
          <a:prstGeom prst="rect">
            <a:avLst/>
          </a:prstGeom>
          <a:noFill/>
        </p:spPr>
      </p:pic>
    </p:spTree>
    <p:extLst>
      <p:ext uri="{66985F84-3498-4246-A808-4C4B294DE142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CDEC8DC4-BDB7-471B-9BB2-1539602E0F2B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896E09A3-F743-40F6-A7FD-DCB29AD66C7D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79764" y="1143000"/>
            <a:ext cx="6391274" cy="1152000"/>
          </a:xfrm>
        </p:spPr>
        <p:txBody>
          <a:bodyPr vert="horz" rtlCol="0" anchor="t">
            <a:normAutofit/>
          </a:bodyPr>
          <a:lstStyle/>
          <a:p>
            <a:pPr algn="ctr"/>
            <a:r>
              <a:rPr lang="en-US" dirty="0"/>
              <a:t>Hlavní rizika a jejich elimince</a:t>
            </a:r>
          </a:p>
        </p:txBody>
      </p:sp>
      <p:sp>
        <p:nvSpPr>
          <p:cNvPr id="3" name="Zástupný symbol pro zápatí 3">
            <a:extLst>
              <a:ext uri="{2CF8B6CD-B5C5-409F-99FB-2983052486BE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617E1813-FDAB-4E05-9780-594D01EDBD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Strategie vytvoření a správy DSS</a:t>
            </a:r>
          </a:p>
        </p:txBody>
      </p:sp>
      <p:sp>
        <p:nvSpPr>
          <p:cNvPr id="4" name="Zástupný obsah 2">
            <a:extLst>
              <a:ext uri="{A41CCA67-A921-4830-BC70-A0C6C2AB1DCB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2A9085E5-60E9-42A0-AAC4-D31EE837542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14400" y="2099469"/>
            <a:ext cx="6586846" cy="2659061"/>
          </a:xfrm>
        </p:spPr>
        <p:txBody>
          <a:bodyPr vert="horz" rtlCol="0">
            <a:normAutofit/>
          </a:bodyPr>
          <a:lstStyle/>
          <a:p>
            <a:pPr lvl="1"/>
            <a:r>
              <a:rPr lang="en-US" dirty="0"/>
              <a:t>zpoždění vydání DSS</a:t>
            </a:r>
          </a:p>
          <a:p>
            <a:pPr lvl="1"/>
            <a:r>
              <a:rPr lang="en-US" dirty="0"/>
              <a:t>nedostatečná kapacita odborníků</a:t>
            </a:r>
          </a:p>
          <a:p>
            <a:pPr lvl="1"/>
            <a:r>
              <a:rPr lang="en-US" dirty="0"/>
              <a:t>nekompabilita DSS pozemních staveb, DI a TI</a:t>
            </a:r>
          </a:p>
          <a:p>
            <a:pPr lvl="1"/>
            <a:r>
              <a:rPr lang="en-US" dirty="0"/>
              <a:t>nespuštění informačního systému DSS (DDSS)</a:t>
            </a:r>
          </a:p>
          <a:p>
            <a:pPr lvl="1"/>
            <a:r>
              <a:rPr lang="en-US" dirty="0"/>
              <a:t>tlak zájmových skupin</a:t>
            </a:r>
          </a:p>
        </p:txBody>
      </p:sp>
    </p:spTree>
    <p:extLst>
      <p:ext uri="{29A50993-DE36-41A8-8F89-3959B83B59C0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2E142B0-6D24-4337-9BED-354ADBD3188E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F97D9E4E-ED35-4C6B-9A90-55E1F173E0D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914400" y="1066800"/>
            <a:ext cx="3994438" cy="1152000"/>
          </a:xfrm>
        </p:spPr>
        <p:txBody>
          <a:bodyPr vert="horz" rtlCol="0" anchor="t">
            <a:normAutofit/>
          </a:bodyPr>
          <a:lstStyle/>
          <a:p>
            <a:pPr algn="ctr"/>
            <a:r>
              <a:rPr lang="en-US" dirty="0"/>
              <a:t>Komunikační plán</a:t>
            </a:r>
          </a:p>
        </p:txBody>
      </p:sp>
      <p:sp>
        <p:nvSpPr>
          <p:cNvPr id="3" name="Zástupný symbol pro zápatí 3">
            <a:extLst>
              <a:ext uri="{D36C0F58-A2B9-4033-9264-C93966F9F28F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E54793F-D13E-42F3-8BF1-ABD15210EDC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Strategie vytvoření a správy DSS</a:t>
            </a:r>
          </a:p>
        </p:txBody>
      </p:sp>
      <p:sp>
        <p:nvSpPr>
          <p:cNvPr id="4" name="Zástupný obsah 2">
            <a:extLst>
              <a:ext uri="{C39ED89D-04A4-49BD-988B-DABC650F27D2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C674FAA2-B9DD-4323-AA9E-814A1D061F9E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14400" y="2099469"/>
            <a:ext cx="6586846" cy="2659061"/>
          </a:xfrm>
        </p:spPr>
        <p:txBody>
          <a:bodyPr vert="horz" rtlCol="0">
            <a:normAutofit/>
          </a:bodyPr>
          <a:lstStyle/>
          <a:p>
            <a:pPr lvl="1"/>
            <a:r>
              <a:rPr lang="en-US" dirty="0"/>
              <a:t>internetové stránky s konkrétními informacemi </a:t>
            </a:r>
          </a:p>
          <a:p>
            <a:pPr lvl="1"/>
            <a:r>
              <a:rPr lang="en-US" dirty="0"/>
              <a:t>řízení výstupů pod „jednou hlavou“</a:t>
            </a:r>
          </a:p>
          <a:p>
            <a:pPr lvl="1"/>
            <a:r>
              <a:rPr lang="en-US" dirty="0"/>
              <a:t>komunikace z 1 místa</a:t>
            </a:r>
          </a:p>
          <a:p>
            <a:pPr lvl="1"/>
            <a:r>
              <a:rPr lang="en-US" dirty="0"/>
              <a:t>pravidelné informace – koordinační schůzky, portál </a:t>
            </a:r>
          </a:p>
        </p:txBody>
      </p:sp>
    </p:spTree>
    <p:extLst>
      <p:ext uri="{F3D02336-3366-431C-AE6F-27653ECA3093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5D38456A-3D94-49DF-B779-604618290CA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ACABF85-9AF5-4DB2-A3B2-02A430D3EDE3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 vert="horz" rtlCol="0"/>
          <a:lstStyle/>
          <a:p>
            <a:r>
              <a:rPr lang="en-US" dirty="0"/>
              <a:t>Zahájení spolupráce</a:t>
            </a:r>
          </a:p>
        </p:txBody>
      </p:sp>
    </p:spTree>
    <p:extLst>
      <p:ext uri="{77FC5F34-94E7-4A73-B8CA-415910590357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2B0AB751-707F-4607-8154-FA55305DE41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54985EF-B931-4240-AB08-049F2580D5DB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914400" y="1066800"/>
            <a:ext cx="5486400" cy="1152000"/>
          </a:xfrm>
        </p:spPr>
        <p:txBody>
          <a:bodyPr vert="horz" rtlCol="0" anchor="t">
            <a:normAutofit/>
          </a:bodyPr>
          <a:lstStyle/>
          <a:p>
            <a:r>
              <a:rPr lang="en-US" dirty="0"/>
              <a:t>Klíčové aktivity 05-06/21</a:t>
            </a:r>
          </a:p>
        </p:txBody>
      </p:sp>
      <p:sp>
        <p:nvSpPr>
          <p:cNvPr id="3" name="Zástupný symbol pro zápatí 3">
            <a:extLst>
              <a:ext uri="{0E9F5BB2-A903-4C99-8441-5FEB10A2680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6A27C92B-D892-4E0F-966B-E99EE8214D8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Strategie vytvoření a správy DSS</a:t>
            </a:r>
          </a:p>
        </p:txBody>
      </p:sp>
      <p:sp>
        <p:nvSpPr>
          <p:cNvPr id="4" name="Zástupný obsah 2">
            <a:extLst>
              <a:ext uri="{D1EE8FD9-049B-4BDD-9DD4-57ECAECB2B6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B9D6F40-7BDB-490B-B4E3-B965BDFBF39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14400" y="2099469"/>
            <a:ext cx="8229600" cy="3082131"/>
          </a:xfrm>
        </p:spPr>
        <p:txBody>
          <a:bodyPr vert="horz" rtlCol="0">
            <a:normAutofit/>
          </a:bodyPr>
          <a:lstStyle/>
          <a:p>
            <a:pPr lvl="1"/>
            <a:r>
              <a:rPr lang="en-US" dirty="0"/>
              <a:t>schválení DSP minimum TK DSS a jeho vydání</a:t>
            </a:r>
          </a:p>
          <a:p>
            <a:pPr lvl="1"/>
            <a:r>
              <a:rPr lang="en-US" dirty="0"/>
              <a:t>postupné jmenování OTO týmů</a:t>
            </a:r>
          </a:p>
          <a:p>
            <a:pPr lvl="1"/>
            <a:r>
              <a:rPr lang="en-US" dirty="0"/>
              <a:t>doplnění informací o geoprostoru</a:t>
            </a:r>
          </a:p>
          <a:p>
            <a:pPr lvl="1"/>
            <a:r>
              <a:rPr lang="en-US" dirty="0"/>
              <a:t>dopracování cílů původní přílohy podle Memoranda </a:t>
            </a:r>
          </a:p>
          <a:p>
            <a:pPr lvl="1"/>
            <a:r>
              <a:rPr lang="en-US" dirty="0"/>
              <a:t>příprava DSP celek</a:t>
            </a:r>
          </a:p>
          <a:p>
            <a:pPr lvl="1"/>
            <a:r>
              <a:rPr lang="en-US" dirty="0"/>
              <a:t>….</a:t>
            </a:r>
          </a:p>
          <a:p>
            <a:pPr lvl="1"/>
            <a:endParaRPr lang="en-US" dirty="0"/>
          </a:p>
        </p:txBody>
      </p:sp>
    </p:spTree>
    <p:extLst>
      <p:ext uri="{E405ACC4-B3D7-43CD-A798-563C06EFC2C4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3DE32EDE-F7EA-4F04-89DE-20E8CB4CE37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1F0AACC8-0F24-4C4B-A463-B3012987DE68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914400" y="1066800"/>
            <a:ext cx="5105400" cy="1152000"/>
          </a:xfrm>
        </p:spPr>
        <p:txBody>
          <a:bodyPr vert="horz" rtlCol="0" anchor="t">
            <a:normAutofit/>
          </a:bodyPr>
          <a:lstStyle/>
          <a:p>
            <a:pPr algn="ctr"/>
            <a:r>
              <a:rPr lang="en-US" dirty="0"/>
              <a:t>První kroky spolupráce</a:t>
            </a:r>
          </a:p>
        </p:txBody>
      </p:sp>
      <p:sp>
        <p:nvSpPr>
          <p:cNvPr id="3" name="Zástupný symbol pro zápatí 3">
            <a:extLst>
              <a:ext uri="{9CDF506B-ACE3-4207-ACCE-BF6A32E88885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B97407E-8156-4FD8-AA08-0462F2CF618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Strategie vytvoření a správy DSS</a:t>
            </a:r>
          </a:p>
        </p:txBody>
      </p:sp>
      <p:sp>
        <p:nvSpPr>
          <p:cNvPr id="4" name="Zástupný obsah 2">
            <a:extLst>
              <a:ext uri="{70D9EE81-36FD-4800-B80F-A90EABD48CD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7E1C766-7E00-4EDD-B9D8-22E8BD36CA9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14400" y="2099469"/>
            <a:ext cx="6858000" cy="2659061"/>
          </a:xfrm>
        </p:spPr>
        <p:txBody>
          <a:bodyPr vert="horz" rtlCol="0">
            <a:normAutofit fontScale="85000" lnSpcReduction="10000"/>
          </a:bodyPr>
          <a:lstStyle/>
          <a:p>
            <a:pPr lvl="1"/>
            <a:r>
              <a:rPr lang="en-US" dirty="0"/>
              <a:t>určit koordinátora za organizaci/skupinu – do konce května</a:t>
            </a:r>
          </a:p>
          <a:p>
            <a:pPr lvl="1"/>
            <a:r>
              <a:rPr lang="en-US" dirty="0"/>
              <a:t>n</a:t>
            </a:r>
            <a:r>
              <a:rPr lang="en-US"/>
              <a:t>astavení</a:t>
            </a:r>
            <a:r>
              <a:rPr lang="en-US" dirty="0"/>
              <a:t> pravidelných schůzek k aktuálnímu stavu zásobníku záměrů (po vydání DSP minimum)</a:t>
            </a:r>
          </a:p>
          <a:p>
            <a:pPr lvl="2"/>
            <a:r>
              <a:rPr lang="en-US" dirty="0"/>
              <a:t>seznámení s obsahem zásobníku</a:t>
            </a:r>
          </a:p>
          <a:p>
            <a:pPr lvl="2"/>
            <a:r>
              <a:rPr lang="en-US" dirty="0"/>
              <a:t>aktualizace zásobníku</a:t>
            </a:r>
          </a:p>
          <a:p>
            <a:pPr lvl="1"/>
            <a:r>
              <a:rPr lang="en-US" dirty="0"/>
              <a:t>spolupráce na sestavení účelů užití DiMS jiných aktérů, než veřejného zadavatele (architekt, projektant, zhotovitel, apod.)</a:t>
            </a:r>
          </a:p>
        </p:txBody>
      </p:sp>
    </p:spTree>
    <p:extLst>
      <p:ext uri="{93896FF5-FA91-4B44-A144-D13E1F24AA7D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3">
            <a:extLst>
              <a:ext uri="{EDD0A7F8-B1C9-4464-8717-2C7C1F01750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22EFD0E-E35D-419A-AC3C-01CCED846B5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Strategie vytvoření a správy DSS</a:t>
            </a:r>
          </a:p>
        </p:txBody>
      </p:sp>
      <p:sp>
        <p:nvSpPr>
          <p:cNvPr id="3" name="Zástupný obsah 2">
            <a:extLst>
              <a:ext uri="{3103950B-2087-4BF4-BC86-B8BD44DF81B5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32B5147A-5125-437E-8C4E-C013E20EFD9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77092" y="2099469"/>
            <a:ext cx="8458200" cy="2659061"/>
          </a:xfrm>
        </p:spPr>
        <p:txBody>
          <a:bodyPr vert="horz" rtlCol="0">
            <a:normAutofit fontScale="92500" lnSpcReduction="20000"/>
          </a:bodyPr>
          <a:lstStyle/>
          <a:p>
            <a:pPr marL="0" lvl="1" indent="0">
              <a:buNone/>
            </a:pPr>
            <a:r>
              <a:rPr lang="en-US" sz="3200" dirty="0" err="1">
                <a:solidFill>
                  <a:srgbClr val="C00000"/>
                </a:solidFill>
              </a:rPr>
              <a:t>Děkuji</a:t>
            </a:r>
            <a:r>
              <a:rPr lang="en-US" sz="3200" dirty="0">
                <a:solidFill>
                  <a:srgbClr val="C00000"/>
                </a:solidFill>
              </a:rPr>
              <a:t> za </a:t>
            </a:r>
            <a:r>
              <a:rPr lang="en-US" sz="3200" dirty="0" err="1">
                <a:solidFill>
                  <a:srgbClr val="C00000"/>
                </a:solidFill>
              </a:rPr>
              <a:t>pozornost</a:t>
            </a:r>
            <a:r>
              <a:rPr lang="en-US" sz="3200" dirty="0">
                <a:solidFill>
                  <a:srgbClr val="C00000"/>
                </a:solidFill>
              </a:rPr>
              <a:t> a </a:t>
            </a:r>
            <a:r>
              <a:rPr lang="en-US" sz="3200" dirty="0" err="1">
                <a:solidFill>
                  <a:srgbClr val="C00000"/>
                </a:solidFill>
              </a:rPr>
              <a:t>těším</a:t>
            </a:r>
            <a:r>
              <a:rPr lang="en-US" sz="3200" dirty="0">
                <a:solidFill>
                  <a:srgbClr val="C00000"/>
                </a:solidFill>
              </a:rPr>
              <a:t> se </a:t>
            </a:r>
            <a:r>
              <a:rPr lang="en-US" sz="3200" dirty="0" err="1">
                <a:solidFill>
                  <a:srgbClr val="C00000"/>
                </a:solidFill>
              </a:rPr>
              <a:t>na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spolupráci</a:t>
            </a:r>
          </a:p>
          <a:p>
            <a:pPr marL="0" lvl="1" indent="0">
              <a:buNone/>
            </a:pPr>
            <a:endParaRPr lang="en-US" sz="3200" dirty="0" err="1">
              <a:solidFill>
                <a:srgbClr val="C00000"/>
              </a:solidFill>
            </a:endParaRPr>
          </a:p>
          <a:p>
            <a:pPr marL="0" lvl="1" indent="0">
              <a:buNone/>
            </a:pPr>
            <a:endParaRPr lang="en-US" sz="3200" dirty="0" err="1">
              <a:solidFill>
                <a:srgbClr val="C00000"/>
              </a:solidFill>
            </a:endParaRPr>
          </a:p>
          <a:p>
            <a:pPr marL="0" lvl="1" indent="0">
              <a:buNone/>
            </a:pPr>
            <a:endParaRPr lang="en-US" sz="3200" dirty="0" err="1">
              <a:solidFill>
                <a:srgbClr val="C00000"/>
              </a:solidFill>
            </a:endParaRPr>
          </a:p>
          <a:p>
            <a:pPr marL="0" lvl="1" indent="0">
              <a:buNone/>
            </a:pPr>
            <a:r>
              <a:rPr lang="en-US" dirty="0"/>
              <a:t>Kateřina Schön</a:t>
            </a:r>
          </a:p>
          <a:p>
            <a:pPr marL="0" lvl="1" indent="0">
              <a:buNone/>
            </a:pPr>
            <a:r>
              <a:rPr lang="en-US" dirty="0"/>
              <a:t>schoen@agentura-cas.cz</a:t>
            </a:r>
          </a:p>
        </p:txBody>
      </p:sp>
    </p:spTree>
    <p:extLst>
      <p:ext uri="{FD23B7A3-862D-47AD-AF84-D0D859AFF310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39"/>
      </p:ext>
    </p:extLst>
  </p:cSld>
  <p:clrMapOvr>
    <a:masterClrMapping/>
  </p:clrMapOvr>
</p:sld>
</file>

<file path=ppt/theme/theme1.xml><?xml version="1.0" encoding="utf-8"?>
<a:theme xmlns:a="http://schemas.openxmlformats.org/drawingml/2006/main" name="Česká agentura pro standardizaci PPT 16:9">
  <a:themeElements>
    <a:clrScheme name="čas">
      <a:dk1>
        <a:srgbClr val="000000"/>
      </a:dk1>
      <a:lt1>
        <a:srgbClr val="FFFFFF"/>
      </a:lt1>
      <a:dk2>
        <a:srgbClr val="5E5E5E"/>
      </a:dk2>
      <a:lt2>
        <a:srgbClr val="D1D3D4"/>
      </a:lt2>
      <a:accent1>
        <a:srgbClr val="D90000"/>
      </a:accent1>
      <a:accent2>
        <a:srgbClr val="5E5E5E"/>
      </a:accent2>
      <a:accent3>
        <a:srgbClr val="F17879"/>
      </a:accent3>
      <a:accent4>
        <a:srgbClr val="008892"/>
      </a:accent4>
      <a:accent5>
        <a:srgbClr val="21BDCB"/>
      </a:accent5>
      <a:accent6>
        <a:srgbClr val="D1D3D4"/>
      </a:accent6>
      <a:hlink>
        <a:srgbClr val="000000"/>
      </a:hlink>
      <a:folHlink>
        <a:srgbClr val="00000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Česká agentura pro standardizaci PPT 16:9">
  <a:themeElements>
    <a:clrScheme name="čas">
      <a:dk1>
        <a:srgbClr val="000000"/>
      </a:dk1>
      <a:lt1>
        <a:srgbClr val="FFFFFF"/>
      </a:lt1>
      <a:dk2>
        <a:srgbClr val="5E5E5E"/>
      </a:dk2>
      <a:lt2>
        <a:srgbClr val="D1D3D4"/>
      </a:lt2>
      <a:accent1>
        <a:srgbClr val="D90000"/>
      </a:accent1>
      <a:accent2>
        <a:srgbClr val="5E5E5E"/>
      </a:accent2>
      <a:accent3>
        <a:srgbClr val="F17879"/>
      </a:accent3>
      <a:accent4>
        <a:srgbClr val="008892"/>
      </a:accent4>
      <a:accent5>
        <a:srgbClr val="21BDCB"/>
      </a:accent5>
      <a:accent6>
        <a:srgbClr val="D1D3D4"/>
      </a:accent6>
      <a:hlink>
        <a:srgbClr val="000000"/>
      </a:hlink>
      <a:folHlink>
        <a:srgbClr val="00000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538</Words>
  <Application>Microsoft Office PowerPoint</Application>
  <PresentationFormat>Širokoúhlá obrazovka</PresentationFormat>
  <Paragraphs>98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3" baseType="lpstr">
      <vt:lpstr>Wingdings</vt:lpstr>
      <vt:lpstr>Symbol</vt:lpstr>
      <vt:lpstr>Calibri</vt:lpstr>
      <vt:lpstr>Arial</vt:lpstr>
      <vt:lpstr>Česká agentura pro standardizaci PPT 16:9</vt:lpstr>
      <vt:lpstr>Strategie vytvoření  a správy datového standardu staveb</vt:lpstr>
      <vt:lpstr>Program</vt:lpstr>
      <vt:lpstr>Představení změny</vt:lpstr>
      <vt:lpstr>Představení změny</vt:lpstr>
      <vt:lpstr>Strategie vytvoření  správy DSS</vt:lpstr>
      <vt:lpstr>Proč Strategie?  (východiska)</vt:lpstr>
      <vt:lpstr>Stanovené dílčí cíle</vt:lpstr>
      <vt:lpstr>Nastavení řídicí struktury DSS</vt:lpstr>
      <vt:lpstr>Implementační plán DSS</vt:lpstr>
      <vt:lpstr>Proces tvorby zásobníku záměrů</vt:lpstr>
      <vt:lpstr>Proces tvorby zásobníku záměrů</vt:lpstr>
      <vt:lpstr>Navázání užší spolupráce</vt:lpstr>
      <vt:lpstr>Hlavní rizika a jejich elimince</vt:lpstr>
      <vt:lpstr>Komunikační plán</vt:lpstr>
      <vt:lpstr>Zahájení spolupráce</vt:lpstr>
      <vt:lpstr>Klíčové aktivity 05-06/21</vt:lpstr>
      <vt:lpstr>První kroky spolupráce</vt:lpstr>
      <vt:lpstr>Prezentace aplikace PowerPoint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Kourková Martina</dc:creator>
  <cp:lastModifiedBy>Kourková Martina</cp:lastModifiedBy>
  <cp:revision>4</cp:revision>
  <cp:lastPrinted>2021-05-13T14:15:50Z</cp:lastPrinted>
  <dcterms:created xsi:type="dcterms:W3CDTF">2021-05-11T05:13:39Z</dcterms:created>
  <dcterms:modified xsi:type="dcterms:W3CDTF">2021-06-17T11:42:05Z</dcterms:modified>
</cp:coreProperties>
</file>