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  <p:sldMasterId id="2147483672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9" r:id="rId4"/>
    <p:sldId id="293" r:id="rId5"/>
    <p:sldId id="261" r:id="rId6"/>
    <p:sldId id="294" r:id="rId7"/>
    <p:sldId id="295" r:id="rId8"/>
    <p:sldId id="284" r:id="rId9"/>
    <p:sldId id="281" r:id="rId10"/>
    <p:sldId id="279" r:id="rId11"/>
    <p:sldId id="282" r:id="rId12"/>
    <p:sldId id="283" r:id="rId13"/>
  </p:sldIdLst>
  <p:sldSz cx="12192000" cy="6858000"/>
  <p:notesSz cx="12192000" cy="6858000"/>
  <p:defaultTextStyle>
    <a:defPPr>
      <a:defRPr lang="en-US"/>
    </a:defPPr>
    <a:lvl1pPr marL="0"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2A9D04-406F-45A8-876C-54096AA92221}" v="1" dt="2024-02-29T07:38:29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51"/>
    <p:restoredTop sz="94679"/>
  </p:normalViewPr>
  <p:slideViewPr>
    <p:cSldViewPr>
      <p:cViewPr varScale="1">
        <p:scale>
          <a:sx n="121" d="100"/>
          <a:sy n="121" d="100"/>
        </p:scale>
        <p:origin x="88" y="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256" d="100"/>
          <a:sy n="256" d="100"/>
        </p:scale>
        <p:origin x="1668" y="1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olf Vyhnálek" userId="3fc8c8770e32531d" providerId="LiveId" clId="{A32A9D04-406F-45A8-876C-54096AA92221}"/>
    <pc:docChg chg="custSel addSld delSld modSld">
      <pc:chgData name="Rudolf Vyhnálek" userId="3fc8c8770e32531d" providerId="LiveId" clId="{A32A9D04-406F-45A8-876C-54096AA92221}" dt="2024-02-29T07:45:04.418" v="10" actId="1076"/>
      <pc:docMkLst>
        <pc:docMk/>
      </pc:docMkLst>
      <pc:sldChg chg="delSp modSp mod modClrScheme chgLayout">
        <pc:chgData name="Rudolf Vyhnálek" userId="3fc8c8770e32531d" providerId="LiveId" clId="{A32A9D04-406F-45A8-876C-54096AA92221}" dt="2024-02-29T07:45:04.418" v="10" actId="1076"/>
        <pc:sldMkLst>
          <pc:docMk/>
          <pc:sldMk cId="725928058" sldId="293"/>
        </pc:sldMkLst>
        <pc:spChg chg="mod">
          <ac:chgData name="Rudolf Vyhnálek" userId="3fc8c8770e32531d" providerId="LiveId" clId="{A32A9D04-406F-45A8-876C-54096AA92221}" dt="2024-02-29T07:42:45.552" v="5" actId="14100"/>
          <ac:spMkLst>
            <pc:docMk/>
            <pc:sldMk cId="725928058" sldId="293"/>
            <ac:spMk id="2" creationId="{62922DC7-620D-18D7-C0F8-48827A601571}"/>
          </ac:spMkLst>
        </pc:spChg>
        <pc:spChg chg="mod">
          <ac:chgData name="Rudolf Vyhnálek" userId="3fc8c8770e32531d" providerId="LiveId" clId="{A32A9D04-406F-45A8-876C-54096AA92221}" dt="2024-02-29T07:42:22.303" v="3" actId="1076"/>
          <ac:spMkLst>
            <pc:docMk/>
            <pc:sldMk cId="725928058" sldId="293"/>
            <ac:spMk id="3" creationId="{01E02A64-A5AA-AE79-5EE2-667A19B22D41}"/>
          </ac:spMkLst>
        </pc:spChg>
        <pc:spChg chg="del">
          <ac:chgData name="Rudolf Vyhnálek" userId="3fc8c8770e32531d" providerId="LiveId" clId="{A32A9D04-406F-45A8-876C-54096AA92221}" dt="2024-02-29T07:44:34.746" v="8" actId="478"/>
          <ac:spMkLst>
            <pc:docMk/>
            <pc:sldMk cId="725928058" sldId="293"/>
            <ac:spMk id="10" creationId="{27F4A1BF-1201-DDEB-B2B0-B49588527434}"/>
          </ac:spMkLst>
        </pc:spChg>
        <pc:spChg chg="mod">
          <ac:chgData name="Rudolf Vyhnálek" userId="3fc8c8770e32531d" providerId="LiveId" clId="{A32A9D04-406F-45A8-876C-54096AA92221}" dt="2024-02-29T07:45:04.418" v="10" actId="1076"/>
          <ac:spMkLst>
            <pc:docMk/>
            <pc:sldMk cId="725928058" sldId="293"/>
            <ac:spMk id="46" creationId="{45A8F5F0-1411-662F-96AD-C6BBD2615F9B}"/>
          </ac:spMkLst>
        </pc:spChg>
        <pc:spChg chg="del">
          <ac:chgData name="Rudolf Vyhnálek" userId="3fc8c8770e32531d" providerId="LiveId" clId="{A32A9D04-406F-45A8-876C-54096AA92221}" dt="2024-02-29T07:44:27.065" v="6" actId="478"/>
          <ac:spMkLst>
            <pc:docMk/>
            <pc:sldMk cId="725928058" sldId="293"/>
            <ac:spMk id="58" creationId="{9BAF45E4-7B81-E9EB-1EB4-360598BACAC3}"/>
          </ac:spMkLst>
        </pc:spChg>
        <pc:spChg chg="del">
          <ac:chgData name="Rudolf Vyhnálek" userId="3fc8c8770e32531d" providerId="LiveId" clId="{A32A9D04-406F-45A8-876C-54096AA92221}" dt="2024-02-29T07:44:31.242" v="7" actId="478"/>
          <ac:spMkLst>
            <pc:docMk/>
            <pc:sldMk cId="725928058" sldId="293"/>
            <ac:spMk id="59" creationId="{59244488-A85F-4E95-FCDA-13FF5F5E69F4}"/>
          </ac:spMkLst>
        </pc:spChg>
        <pc:spChg chg="mod">
          <ac:chgData name="Rudolf Vyhnálek" userId="3fc8c8770e32531d" providerId="LiveId" clId="{A32A9D04-406F-45A8-876C-54096AA92221}" dt="2024-02-29T07:45:04.418" v="10" actId="1076"/>
          <ac:spMkLst>
            <pc:docMk/>
            <pc:sldMk cId="725928058" sldId="293"/>
            <ac:spMk id="60" creationId="{EA487B9E-E5E2-37A4-EAB8-E1C47E7C1CA6}"/>
          </ac:spMkLst>
        </pc:spChg>
        <pc:spChg chg="mod">
          <ac:chgData name="Rudolf Vyhnálek" userId="3fc8c8770e32531d" providerId="LiveId" clId="{A32A9D04-406F-45A8-876C-54096AA92221}" dt="2024-02-29T07:45:04.418" v="10" actId="1076"/>
          <ac:spMkLst>
            <pc:docMk/>
            <pc:sldMk cId="725928058" sldId="293"/>
            <ac:spMk id="61" creationId="{9B3C71FF-A424-E316-B61A-AF6770AEB154}"/>
          </ac:spMkLst>
        </pc:spChg>
        <pc:cxnChg chg="del">
          <ac:chgData name="Rudolf Vyhnálek" userId="3fc8c8770e32531d" providerId="LiveId" clId="{A32A9D04-406F-45A8-876C-54096AA92221}" dt="2024-02-29T07:44:41.276" v="9" actId="478"/>
          <ac:cxnSpMkLst>
            <pc:docMk/>
            <pc:sldMk cId="725928058" sldId="293"/>
            <ac:cxnSpMk id="56" creationId="{22E56B53-0ACB-3EC8-F6EC-38981718B997}"/>
          </ac:cxnSpMkLst>
        </pc:cxnChg>
      </pc:sldChg>
      <pc:sldChg chg="new del">
        <pc:chgData name="Rudolf Vyhnálek" userId="3fc8c8770e32531d" providerId="LiveId" clId="{A32A9D04-406F-45A8-876C-54096AA92221}" dt="2024-02-29T07:38:32.494" v="1" actId="47"/>
        <pc:sldMkLst>
          <pc:docMk/>
          <pc:sldMk cId="1165790874" sldId="296"/>
        </pc:sldMkLst>
      </pc:sldChg>
    </pc:docChg>
  </pc:docChgLst>
  <pc:docChgLst>
    <pc:chgData name="Rudolf Vyhnálek" userId="3fc8c8770e32531d" providerId="LiveId" clId="{B5747DC1-F7D5-4B99-8CD8-FA7DC1C0BCB8}"/>
    <pc:docChg chg="undo custSel addSld delSld modSld sldOrd">
      <pc:chgData name="Rudolf Vyhnálek" userId="3fc8c8770e32531d" providerId="LiveId" clId="{B5747DC1-F7D5-4B99-8CD8-FA7DC1C0BCB8}" dt="2024-02-26T09:58:05.226" v="1348" actId="47"/>
      <pc:docMkLst>
        <pc:docMk/>
      </pc:docMkLst>
      <pc:sldChg chg="modSp mod">
        <pc:chgData name="Rudolf Vyhnálek" userId="3fc8c8770e32531d" providerId="LiveId" clId="{B5747DC1-F7D5-4B99-8CD8-FA7DC1C0BCB8}" dt="2024-02-26T07:19:07.578" v="14" actId="20577"/>
        <pc:sldMkLst>
          <pc:docMk/>
          <pc:sldMk cId="0" sldId="256"/>
        </pc:sldMkLst>
        <pc:spChg chg="mod">
          <ac:chgData name="Rudolf Vyhnálek" userId="3fc8c8770e32531d" providerId="LiveId" clId="{B5747DC1-F7D5-4B99-8CD8-FA7DC1C0BCB8}" dt="2024-02-26T07:19:07.578" v="14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Rudolf Vyhnálek" userId="3fc8c8770e32531d" providerId="LiveId" clId="{B5747DC1-F7D5-4B99-8CD8-FA7DC1C0BCB8}" dt="2024-02-26T09:56:55.563" v="1343" actId="20577"/>
        <pc:sldMkLst>
          <pc:docMk/>
          <pc:sldMk cId="0" sldId="259"/>
        </pc:sldMkLst>
        <pc:spChg chg="mod">
          <ac:chgData name="Rudolf Vyhnálek" userId="3fc8c8770e32531d" providerId="LiveId" clId="{B5747DC1-F7D5-4B99-8CD8-FA7DC1C0BCB8}" dt="2024-02-26T07:19:39.075" v="26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Rudolf Vyhnálek" userId="3fc8c8770e32531d" providerId="LiveId" clId="{B5747DC1-F7D5-4B99-8CD8-FA7DC1C0BCB8}" dt="2024-02-26T09:56:55.563" v="1343" actId="20577"/>
          <ac:spMkLst>
            <pc:docMk/>
            <pc:sldMk cId="0" sldId="259"/>
            <ac:spMk id="3" creationId="{00000000-0000-0000-0000-000000000000}"/>
          </ac:spMkLst>
        </pc:spChg>
      </pc:sldChg>
      <pc:sldChg chg="addSp delSp modSp del mod modClrScheme chgLayout">
        <pc:chgData name="Rudolf Vyhnálek" userId="3fc8c8770e32531d" providerId="LiveId" clId="{B5747DC1-F7D5-4B99-8CD8-FA7DC1C0BCB8}" dt="2024-02-26T09:57:52.741" v="1347" actId="700"/>
        <pc:sldMkLst>
          <pc:docMk/>
          <pc:sldMk cId="2262555061" sldId="261"/>
        </pc:sldMkLst>
        <pc:spChg chg="mod ord">
          <ac:chgData name="Rudolf Vyhnálek" userId="3fc8c8770e32531d" providerId="LiveId" clId="{B5747DC1-F7D5-4B99-8CD8-FA7DC1C0BCB8}" dt="2024-02-26T09:57:52.741" v="1347" actId="700"/>
          <ac:spMkLst>
            <pc:docMk/>
            <pc:sldMk cId="2262555061" sldId="261"/>
            <ac:spMk id="2" creationId="{6BB41462-E632-90A0-761F-F9128F388C89}"/>
          </ac:spMkLst>
        </pc:spChg>
        <pc:spChg chg="add del mod ord">
          <ac:chgData name="Rudolf Vyhnálek" userId="3fc8c8770e32531d" providerId="LiveId" clId="{B5747DC1-F7D5-4B99-8CD8-FA7DC1C0BCB8}" dt="2024-02-26T09:57:52.741" v="1347" actId="700"/>
          <ac:spMkLst>
            <pc:docMk/>
            <pc:sldMk cId="2262555061" sldId="261"/>
            <ac:spMk id="7" creationId="{88D641B6-C9B6-0C9F-F8B3-09AB7431DF09}"/>
          </ac:spMkLst>
        </pc:spChg>
      </pc:sldChg>
      <pc:sldChg chg="del">
        <pc:chgData name="Rudolf Vyhnálek" userId="3fc8c8770e32531d" providerId="LiveId" clId="{B5747DC1-F7D5-4B99-8CD8-FA7DC1C0BCB8}" dt="2024-02-26T07:50:14.325" v="478" actId="47"/>
        <pc:sldMkLst>
          <pc:docMk/>
          <pc:sldMk cId="2994774902" sldId="274"/>
        </pc:sldMkLst>
      </pc:sldChg>
      <pc:sldChg chg="del">
        <pc:chgData name="Rudolf Vyhnálek" userId="3fc8c8770e32531d" providerId="LiveId" clId="{B5747DC1-F7D5-4B99-8CD8-FA7DC1C0BCB8}" dt="2024-02-26T07:50:14.325" v="478" actId="47"/>
        <pc:sldMkLst>
          <pc:docMk/>
          <pc:sldMk cId="255928422" sldId="275"/>
        </pc:sldMkLst>
      </pc:sldChg>
      <pc:sldChg chg="del">
        <pc:chgData name="Rudolf Vyhnálek" userId="3fc8c8770e32531d" providerId="LiveId" clId="{B5747DC1-F7D5-4B99-8CD8-FA7DC1C0BCB8}" dt="2024-02-26T07:50:14.325" v="478" actId="47"/>
        <pc:sldMkLst>
          <pc:docMk/>
          <pc:sldMk cId="889202342" sldId="276"/>
        </pc:sldMkLst>
      </pc:sldChg>
      <pc:sldChg chg="del">
        <pc:chgData name="Rudolf Vyhnálek" userId="3fc8c8770e32531d" providerId="LiveId" clId="{B5747DC1-F7D5-4B99-8CD8-FA7DC1C0BCB8}" dt="2024-02-26T08:04:03.647" v="1247" actId="47"/>
        <pc:sldMkLst>
          <pc:docMk/>
          <pc:sldMk cId="3886611053" sldId="277"/>
        </pc:sldMkLst>
      </pc:sldChg>
      <pc:sldChg chg="modSp new del mod">
        <pc:chgData name="Rudolf Vyhnálek" userId="3fc8c8770e32531d" providerId="LiveId" clId="{B5747DC1-F7D5-4B99-8CD8-FA7DC1C0BCB8}" dt="2024-02-26T07:50:37.874" v="490" actId="47"/>
        <pc:sldMkLst>
          <pc:docMk/>
          <pc:sldMk cId="257350668" sldId="278"/>
        </pc:sldMkLst>
        <pc:spChg chg="mod">
          <ac:chgData name="Rudolf Vyhnálek" userId="3fc8c8770e32531d" providerId="LiveId" clId="{B5747DC1-F7D5-4B99-8CD8-FA7DC1C0BCB8}" dt="2024-02-26T07:50:25.283" v="488" actId="20577"/>
          <ac:spMkLst>
            <pc:docMk/>
            <pc:sldMk cId="257350668" sldId="278"/>
            <ac:spMk id="2" creationId="{0FBF1990-F86D-9001-D806-FF54D4C3F3BA}"/>
          </ac:spMkLst>
        </pc:spChg>
      </pc:sldChg>
      <pc:sldChg chg="modSp add mod">
        <pc:chgData name="Rudolf Vyhnálek" userId="3fc8c8770e32531d" providerId="LiveId" clId="{B5747DC1-F7D5-4B99-8CD8-FA7DC1C0BCB8}" dt="2024-02-26T08:09:03.576" v="1321" actId="20577"/>
        <pc:sldMkLst>
          <pc:docMk/>
          <pc:sldMk cId="3971295500" sldId="279"/>
        </pc:sldMkLst>
        <pc:spChg chg="mod">
          <ac:chgData name="Rudolf Vyhnálek" userId="3fc8c8770e32531d" providerId="LiveId" clId="{B5747DC1-F7D5-4B99-8CD8-FA7DC1C0BCB8}" dt="2024-02-26T07:56:07.869" v="812" actId="20577"/>
          <ac:spMkLst>
            <pc:docMk/>
            <pc:sldMk cId="3971295500" sldId="279"/>
            <ac:spMk id="2" creationId="{C6F28BD6-13B9-693C-960D-29E5D14A6F00}"/>
          </ac:spMkLst>
        </pc:spChg>
        <pc:spChg chg="mod">
          <ac:chgData name="Rudolf Vyhnálek" userId="3fc8c8770e32531d" providerId="LiveId" clId="{B5747DC1-F7D5-4B99-8CD8-FA7DC1C0BCB8}" dt="2024-02-26T08:09:03.576" v="1321" actId="20577"/>
          <ac:spMkLst>
            <pc:docMk/>
            <pc:sldMk cId="3971295500" sldId="279"/>
            <ac:spMk id="3" creationId="{39102BBA-DD29-746C-6617-F429A8DA49BF}"/>
          </ac:spMkLst>
        </pc:spChg>
      </pc:sldChg>
      <pc:sldChg chg="new del ord">
        <pc:chgData name="Rudolf Vyhnálek" userId="3fc8c8770e32531d" providerId="LiveId" clId="{B5747DC1-F7D5-4B99-8CD8-FA7DC1C0BCB8}" dt="2024-02-26T07:55:59.764" v="798" actId="47"/>
        <pc:sldMkLst>
          <pc:docMk/>
          <pc:sldMk cId="33424545" sldId="280"/>
        </pc:sldMkLst>
      </pc:sldChg>
      <pc:sldChg chg="add ord">
        <pc:chgData name="Rudolf Vyhnálek" userId="3fc8c8770e32531d" providerId="LiveId" clId="{B5747DC1-F7D5-4B99-8CD8-FA7DC1C0BCB8}" dt="2024-02-26T07:55:58.420" v="797"/>
        <pc:sldMkLst>
          <pc:docMk/>
          <pc:sldMk cId="1952506380" sldId="281"/>
        </pc:sldMkLst>
      </pc:sldChg>
      <pc:sldChg chg="modSp add mod">
        <pc:chgData name="Rudolf Vyhnálek" userId="3fc8c8770e32531d" providerId="LiveId" clId="{B5747DC1-F7D5-4B99-8CD8-FA7DC1C0BCB8}" dt="2024-02-26T08:08:47.473" v="1308" actId="20577"/>
        <pc:sldMkLst>
          <pc:docMk/>
          <pc:sldMk cId="3201825432" sldId="282"/>
        </pc:sldMkLst>
        <pc:spChg chg="mod">
          <ac:chgData name="Rudolf Vyhnálek" userId="3fc8c8770e32531d" providerId="LiveId" clId="{B5747DC1-F7D5-4B99-8CD8-FA7DC1C0BCB8}" dt="2024-02-26T08:08:47.473" v="1308" actId="20577"/>
          <ac:spMkLst>
            <pc:docMk/>
            <pc:sldMk cId="3201825432" sldId="282"/>
            <ac:spMk id="3" creationId="{68799F09-1621-D043-49BB-D1176B6EEF5C}"/>
          </ac:spMkLst>
        </pc:spChg>
      </pc:sldChg>
      <pc:sldChg chg="addSp delSp modSp new mod modClrScheme chgLayout">
        <pc:chgData name="Rudolf Vyhnálek" userId="3fc8c8770e32531d" providerId="LiveId" clId="{B5747DC1-F7D5-4B99-8CD8-FA7DC1C0BCB8}" dt="2024-02-26T08:09:31.986" v="1342" actId="20577"/>
        <pc:sldMkLst>
          <pc:docMk/>
          <pc:sldMk cId="608326502" sldId="283"/>
        </pc:sldMkLst>
        <pc:spChg chg="del mod ord">
          <ac:chgData name="Rudolf Vyhnálek" userId="3fc8c8770e32531d" providerId="LiveId" clId="{B5747DC1-F7D5-4B99-8CD8-FA7DC1C0BCB8}" dt="2024-02-26T08:09:26.175" v="1323" actId="700"/>
          <ac:spMkLst>
            <pc:docMk/>
            <pc:sldMk cId="608326502" sldId="283"/>
            <ac:spMk id="2" creationId="{57A7701A-7D8C-B287-2170-D5D5F6AAA7FA}"/>
          </ac:spMkLst>
        </pc:spChg>
        <pc:spChg chg="del">
          <ac:chgData name="Rudolf Vyhnálek" userId="3fc8c8770e32531d" providerId="LiveId" clId="{B5747DC1-F7D5-4B99-8CD8-FA7DC1C0BCB8}" dt="2024-02-26T08:09:26.175" v="1323" actId="700"/>
          <ac:spMkLst>
            <pc:docMk/>
            <pc:sldMk cId="608326502" sldId="283"/>
            <ac:spMk id="3" creationId="{E54EE896-3D82-F014-B39D-58F0E0E61A14}"/>
          </ac:spMkLst>
        </pc:spChg>
        <pc:spChg chg="mod ord">
          <ac:chgData name="Rudolf Vyhnálek" userId="3fc8c8770e32531d" providerId="LiveId" clId="{B5747DC1-F7D5-4B99-8CD8-FA7DC1C0BCB8}" dt="2024-02-26T08:09:26.175" v="1323" actId="700"/>
          <ac:spMkLst>
            <pc:docMk/>
            <pc:sldMk cId="608326502" sldId="283"/>
            <ac:spMk id="4" creationId="{D7248F11-00A2-D1AA-98E6-B309958691AC}"/>
          </ac:spMkLst>
        </pc:spChg>
        <pc:spChg chg="add mod ord">
          <ac:chgData name="Rudolf Vyhnálek" userId="3fc8c8770e32531d" providerId="LiveId" clId="{B5747DC1-F7D5-4B99-8CD8-FA7DC1C0BCB8}" dt="2024-02-26T08:09:31.986" v="1342" actId="20577"/>
          <ac:spMkLst>
            <pc:docMk/>
            <pc:sldMk cId="608326502" sldId="283"/>
            <ac:spMk id="5" creationId="{03AD16F8-5119-082C-3A10-C86AC1134890}"/>
          </ac:spMkLst>
        </pc:spChg>
      </pc:sldChg>
      <pc:sldChg chg="new del">
        <pc:chgData name="Rudolf Vyhnálek" userId="3fc8c8770e32531d" providerId="LiveId" clId="{B5747DC1-F7D5-4B99-8CD8-FA7DC1C0BCB8}" dt="2024-02-26T09:58:05.226" v="1348" actId="47"/>
        <pc:sldMkLst>
          <pc:docMk/>
          <pc:sldMk cId="891503995" sldId="284"/>
        </pc:sldMkLst>
      </pc:sldChg>
      <pc:sldChg chg="del">
        <pc:chgData name="Rudolf Vyhnálek" userId="3fc8c8770e32531d" providerId="LiveId" clId="{B5747DC1-F7D5-4B99-8CD8-FA7DC1C0BCB8}" dt="2024-02-26T09:57:33.679" v="1345"/>
        <pc:sldMkLst>
          <pc:docMk/>
          <pc:sldMk cId="14870620" sldId="294"/>
        </pc:sldMkLst>
      </pc:sldChg>
      <pc:sldChg chg="del">
        <pc:chgData name="Rudolf Vyhnálek" userId="3fc8c8770e32531d" providerId="LiveId" clId="{B5747DC1-F7D5-4B99-8CD8-FA7DC1C0BCB8}" dt="2024-02-26T09:57:33.679" v="1345"/>
        <pc:sldMkLst>
          <pc:docMk/>
          <pc:sldMk cId="711902259" sldId="29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9C87E17-4686-F5FB-E8E2-4A5C67F881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B8A9575-836C-A2ED-A55B-BA33214F7F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88B88-5EDC-4EB6-BB60-263C461F2C54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21934CF-0F53-F39D-C020-46F71F13BF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1B53C43-E7A0-6A51-8939-D1D6979EDF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A4F03-1028-4EBA-89AE-59FD8112FE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7241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ílý obdélník">
            <a:extLst>
              <a:ext uri="{BDEA5C75-D034-4A89-BA7C-30C619E4391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A66FEC5-50D1-44F6-829F-11AEA21090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6">
            <a:extLst>
              <a:ext uri="{65B54D5E-F395-435B-ACAE-22E292AB5DC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6B8823C-9B2A-4AD7-B057-C83351B7BB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58170" y="2531326"/>
            <a:ext cx="5633828" cy="4326673"/>
          </a:xfrm>
          <a:prstGeom prst="rect">
            <a:avLst/>
          </a:prstGeom>
          <a:noFill/>
        </p:spPr>
      </p:pic>
      <p:sp>
        <p:nvSpPr>
          <p:cNvPr id="4" name="Tyrkysový kosodélník">
            <a:extLst>
              <a:ext uri="{4D4D9720-89F1-41EB-96DA-AD925D1D936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B4AB821-D78F-4B7B-9BDC-B9928867DC4C}"/>
              </a:ext>
            </a:extLst>
          </p:cNvPr>
          <p:cNvSpPr/>
          <p:nvPr userDrawn="1"/>
        </p:nvSpPr>
        <p:spPr>
          <a:xfrm>
            <a:off x="0" y="5898576"/>
            <a:ext cx="7549376" cy="959424"/>
          </a:xfrm>
          <a:custGeom>
            <a:avLst/>
            <a:gdLst/>
            <a:ahLst/>
            <a:cxnLst/>
            <a:rect l="0" t="0" r="r" b="b"/>
            <a:pathLst>
              <a:path w="7549376" h="959424">
                <a:moveTo>
                  <a:pt x="0" y="3590"/>
                </a:moveTo>
                <a:lnTo>
                  <a:pt x="6698916" y="0"/>
                </a:lnTo>
                <a:lnTo>
                  <a:pt x="7549376" y="959424"/>
                </a:lnTo>
                <a:lnTo>
                  <a:pt x="0" y="959424"/>
                </a:lnTo>
                <a:lnTo>
                  <a:pt x="0" y="359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Claim">
            <a:extLst>
              <a:ext uri="{96619B42-092F-491C-8157-FD3532A691D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F7312C2-3815-4645-B0AB-BAEA4DB0EEAA}"/>
              </a:ext>
            </a:extLst>
          </p:cNvPr>
          <p:cNvSpPr txBox="1"/>
          <p:nvPr userDrawn="1"/>
        </p:nvSpPr>
        <p:spPr>
          <a:xfrm>
            <a:off x="695326" y="6234288"/>
            <a:ext cx="5994232" cy="28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cs-CZ" sz="1450" b="1" dirty="0">
                <a:latin typeface="+mj-lt"/>
              </a:rPr>
              <a:t>BIM. Sebevědomě a férově zadáváme, efektivně stavíme a provozujeme.</a:t>
            </a:r>
          </a:p>
        </p:txBody>
      </p:sp>
      <p:sp>
        <p:nvSpPr>
          <p:cNvPr id="6" name="Podnadpis 2">
            <a:extLst>
              <a:ext uri="{9C234F20-34D5-4169-8DC5-4F40E1B9AD3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F786493-28BE-4BDE-836D-9E5BCD821CE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95326" y="5220000"/>
            <a:ext cx="5994232" cy="403200"/>
          </a:xfrm>
          <a:prstGeom prst="rect">
            <a:avLst/>
          </a:prstGeom>
        </p:spPr>
        <p:txBody>
          <a:bodyPr vert="horz" rtlCol="0"/>
          <a:lstStyle>
            <a:lvl1pPr marL="0" lvl="0" indent="0" algn="l">
              <a:buNone/>
              <a:defRPr lang="en-US" sz="2400" dirty="0"/>
            </a:lvl1pPr>
            <a:lvl2pPr marL="457200" lvl="1" indent="0" algn="ctr">
              <a:buNone/>
              <a:defRPr lang="en-US" sz="2000" dirty="0"/>
            </a:lvl2pPr>
            <a:lvl3pPr marL="914400" lvl="2" indent="0" algn="ctr">
              <a:buNone/>
              <a:defRPr lang="en-US" sz="1800" dirty="0"/>
            </a:lvl3pPr>
            <a:lvl4pPr marL="1371600" lvl="3" indent="0" algn="ctr">
              <a:buNone/>
              <a:defRPr lang="en-US" sz="1600" dirty="0"/>
            </a:lvl4pPr>
            <a:lvl5pPr marL="1828800" lvl="4" indent="0" algn="ctr">
              <a:buNone/>
              <a:defRPr lang="en-US" sz="1600" dirty="0"/>
            </a:lvl5pPr>
            <a:lvl6pPr marL="2286000" lvl="5" indent="0" algn="ctr">
              <a:buNone/>
              <a:defRPr lang="en-US" sz="1600" dirty="0"/>
            </a:lvl6pPr>
            <a:lvl7pPr marL="2743200" lvl="6" indent="0" algn="ctr">
              <a:buNone/>
              <a:defRPr lang="en-US" sz="1600" dirty="0"/>
            </a:lvl7pPr>
            <a:lvl8pPr marL="3200400" lvl="7" indent="0" algn="ctr">
              <a:buNone/>
              <a:defRPr lang="en-US" sz="1600" dirty="0"/>
            </a:lvl8pPr>
            <a:lvl9pPr marL="3657600" lvl="8" indent="0" algn="ctr">
              <a:buNone/>
              <a:defRPr lang="en-US" sz="1600" dirty="0"/>
            </a:lvl9pPr>
          </a:lstStyle>
          <a:p>
            <a:r>
              <a:rPr lang="en-US" dirty="0"/>
              <a:t>Autor | Datum</a:t>
            </a:r>
          </a:p>
        </p:txBody>
      </p:sp>
      <p:sp>
        <p:nvSpPr>
          <p:cNvPr id="7" name="Nadpis 1">
            <a:extLst>
              <a:ext uri="{027F8166-D0D1-4FA4-A923-2DDA8930FAF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5B3877D-85C4-46D5-BC52-59273D6C7E70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695326" y="2411999"/>
            <a:ext cx="6854050" cy="2532623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 algn="l">
              <a:defRPr lang="en-US" sz="5400" dirty="0"/>
            </a:lvl1pPr>
          </a:lstStyle>
          <a:p>
            <a:r>
              <a:rPr lang="en-US" dirty="0"/>
              <a:t>Název prezentace</a:t>
            </a:r>
          </a:p>
        </p:txBody>
      </p:sp>
      <p:cxnSp>
        <p:nvCxnSpPr>
          <p:cNvPr id="8" name="Přímá spojnice 11" hidden="1">
            <a:extLst>
              <a:ext uri="{8068D7AD-02D0-4838-B587-0D63EDE8CAF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9AC731B-1578-43A1-B74D-8483037410F5}"/>
              </a:ext>
            </a:extLst>
          </p:cNvPr>
          <p:cNvCxnSpPr/>
          <p:nvPr/>
        </p:nvCxnSpPr>
        <p:spPr>
          <a:xfrm>
            <a:off x="0" y="2531326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10">
            <a:extLst>
              <a:ext uri="{BC82CDED-B7AA-4657-99F9-FA8F6D1AAC2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76BBCA7-133D-4080-BFD1-E9A3C3832A6A}"/>
              </a:ext>
            </a:extLst>
          </p:cNvPr>
          <p:cNvSpPr/>
          <p:nvPr userDrawn="1"/>
        </p:nvSpPr>
        <p:spPr>
          <a:xfrm>
            <a:off x="5087938" y="0"/>
            <a:ext cx="2046787" cy="11290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10" name="Obrázek 12">
            <a:extLst>
              <a:ext uri="{BB16EC86-6E42-45DF-A6CA-65D25046C3E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07F2158-2D15-4AEC-909B-21B3E4C9F7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74413" cy="1687611"/>
          </a:xfrm>
          <a:prstGeom prst="rect">
            <a:avLst/>
          </a:prstGeom>
          <a:noFill/>
        </p:spPr>
      </p:pic>
    </p:spTree>
    <p:extLst>
      <p:ext uri="{99A9A92E-71AD-47ED-8CFE-D66D1F8D4F3F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78F09755-1ABF-4144-981F-6F3A941474E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F3556F4-5678-40DF-83BF-47A6318C6C49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obsah 2">
            <a:extLst>
              <a:ext uri="{FB426620-B906-4291-B776-821FD70436B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35A30C1-62DF-496C-A088-E48435E79D28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4" name="Zástupný symbol pro zápatí 6">
            <a:extLst>
              <a:ext uri="{617FAB6D-4AD1-4CB1-9C1B-1AD5F32E902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1F70583-D6FD-49ED-8B3B-66254AE5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cs-CZ" dirty="0"/>
              <a:t>Architektura DSS, Rudolf Vyhnálek</a:t>
            </a:r>
            <a:endParaRPr lang="en-US" dirty="0"/>
          </a:p>
        </p:txBody>
      </p:sp>
      <p:sp>
        <p:nvSpPr>
          <p:cNvPr id="5" name="Zástupný symbol pro číslo snímku 7">
            <a:extLst>
              <a:ext uri="{0276DB9A-C135-4665-B2E6-A6AFE0DD40E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F18F1FF-87E9-409C-96D2-61274920C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A4FA8BE3-11CB-4BB7-8570-D730300BC125}" type="slidenum">
              <a:t>‹#›</a:t>
            </a:fld>
            <a:endParaRPr lang="en-US" dirty="0"/>
          </a:p>
        </p:txBody>
      </p:sp>
    </p:spTree>
    <p:extLst>
      <p:ext uri="{186DFDD1-74E0-4FE0-94AE-F8C3D69AF77A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EAAF4AFE-CB4C-4695-9A16-A20D243ECB5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5655024-DAF0-43CC-9A7A-813FACB49D2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obsah 2">
            <a:extLst>
              <a:ext uri="{AEF87782-DA24-4F1F-8FF8-077DEB97A3A8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B93EF6C-8A06-4806-89AE-B92C6239E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7"/>
            <a:ext cx="4068000" cy="4176713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4" name="Zástupný obsah 3">
            <a:extLst>
              <a:ext uri="{59EC5AD5-16A2-4839-AA62-20AC2E9FB1C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F46D6F31-D61F-4CF3-9627-1314636F84C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446800" y="1990800"/>
            <a:ext cx="4068000" cy="4176713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5" name="Zástupný symbol pro zápatí 7">
            <a:extLst>
              <a:ext uri="{5B4F943F-6455-448E-8680-DDF6920594A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168D025-1499-4075-BF54-897B011E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cs-CZ" dirty="0"/>
              <a:t>Architektura DSS, Rudolf Vyhnálek</a:t>
            </a:r>
            <a:endParaRPr lang="en-US" dirty="0"/>
          </a:p>
        </p:txBody>
      </p:sp>
      <p:sp>
        <p:nvSpPr>
          <p:cNvPr id="6" name="Zástupný symbol pro číslo snímku 8">
            <a:extLst>
              <a:ext uri="{03C79478-8035-499C-A089-BA459FD91DD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1B5B7A6-6B18-4690-ADB4-99CB3C65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5A49315D-17B8-4310-ABA3-0A3603D61C8B}" type="slidenum">
              <a:t>‹#›</a:t>
            </a:fld>
            <a:endParaRPr lang="en-US" dirty="0"/>
          </a:p>
        </p:txBody>
      </p:sp>
    </p:spTree>
    <p:extLst>
      <p:ext uri="{16353AE4-FECC-441E-B9DB-DBED4722D785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rkysový obdélník">
            <a:extLst>
              <a:ext uri="{F9FA8F03-3C9C-4C78-BA57-89A673451F6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1A7AA9A-9BE8-486B-8757-3100906234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7">
            <a:extLst>
              <a:ext uri="{15310754-464B-4DDA-90FB-D67F0C538AD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E587A73-765E-4C06-A51C-BEAD97C7FE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245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7CCF91DF-A79C-4994-8F95-A8FD6373670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F7EEFFE-033C-4F34-ACC1-8EBC704F743C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4D15A46E-AD2C-4CB9-BBA6-63269EFE8A25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ervený obdélník">
            <a:extLst>
              <a:ext uri="{F3BA827F-CE06-4DB1-9711-F8476E9E5F6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2E98819-E40D-4596-BF8A-D9087437D8D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4">
            <a:extLst>
              <a:ext uri="{02D0355D-F024-455F-81CF-F5ABD5002F1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5A8A54D-ABC2-42D9-9760-48819E3C1D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6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179CD12B-84D5-4660-A5D9-8F34C86C861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1CE764C-DFAC-448C-A588-94ECAD3A61D7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93F69397-4D05-477B-884C-8422D8A5C95E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edý obdélník">
            <a:extLst>
              <a:ext uri="{17B332AF-15E4-4063-80FA-2890A28B87B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7C86488-5187-430C-BC0C-54C6DCEC74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5">
            <a:extLst>
              <a:ext uri="{3586C1CF-6E02-42CD-A725-1E77C97CEFB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12EB0B0-BAD6-47EA-9475-A709197A5C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6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8D6A5884-1B65-43EC-B4A6-CFD9767113A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49759A5-1A4D-4839-8275-6F38C0831AAD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4A88CBCC-508F-4247-BE6F-DF6B9FE65AC2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mavě tyrkysový obdélník">
            <a:extLst>
              <a:ext uri="{CEAD9362-4E83-4437-83F3-9404EECBCED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6EE2744-5D5C-4CEE-9C34-78537236F7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4">
            <a:extLst>
              <a:ext uri="{C29AC779-DB50-46AA-BB93-3FDA6EDCC4D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B254D41-0827-4997-9601-87EE31CAD9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6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1E3246CA-AB09-469F-B375-BF4C4806395B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FA96DFA-E0A4-4A37-BB3B-2EDFB174D755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9FC0872F-410F-438F-AE3D-B9CD2957EEBA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5786317F-251A-47AC-A3A2-C59E167E659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356E099-7A26-4E83-BF35-AA7018E3ECB3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6" y="1196973"/>
            <a:ext cx="4068762" cy="1152000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4000" dirty="0"/>
            </a:lvl1pPr>
          </a:lstStyle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obrázku 2">
            <a:extLst>
              <a:ext uri="{BA88BC49-4FCA-4777-8A0C-F3F09B1D482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EA41A3D-2B6A-4ED9-A39D-0597ABC25E69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087938" y="1196975"/>
            <a:ext cx="4429125" cy="4968874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0" lvl="0" indent="0">
              <a:buNone/>
              <a:defRPr lang="en-US" sz="2400" dirty="0"/>
            </a:lvl1pPr>
            <a:lvl2pPr marL="457200" lvl="1" indent="0">
              <a:buNone/>
              <a:defRPr lang="en-US" sz="2800" dirty="0"/>
            </a:lvl2pPr>
            <a:lvl3pPr marL="914400" lvl="2" indent="0">
              <a:buNone/>
              <a:defRPr lang="en-US" sz="2400" dirty="0"/>
            </a:lvl3pPr>
            <a:lvl4pPr marL="1371600" lvl="3" indent="0">
              <a:buNone/>
              <a:defRPr lang="en-US" sz="2000" dirty="0"/>
            </a:lvl4pPr>
            <a:lvl5pPr marL="1828800" lvl="4" indent="0">
              <a:buNone/>
              <a:defRPr lang="en-US" sz="2000" dirty="0"/>
            </a:lvl5pPr>
            <a:lvl6pPr marL="2286000" lvl="5" indent="0">
              <a:buNone/>
              <a:defRPr lang="en-US" sz="2000" dirty="0"/>
            </a:lvl6pPr>
            <a:lvl7pPr marL="2743200" lvl="6" indent="0">
              <a:buNone/>
              <a:defRPr lang="en-US" sz="2000" dirty="0"/>
            </a:lvl7pPr>
            <a:lvl8pPr marL="3200400" lvl="7" indent="0">
              <a:buNone/>
              <a:defRPr lang="en-US" sz="2000" dirty="0"/>
            </a:lvl8pPr>
            <a:lvl9pPr marL="3657600" lvl="8" indent="0">
              <a:buNone/>
              <a:defRPr lang="en-US" sz="2000" dirty="0"/>
            </a:lvl9pPr>
          </a:lstStyle>
          <a:p>
            <a:r>
              <a:rPr lang="en-US" dirty="0"/>
              <a:t>Kliknutím na ikonu přidáte obrázek.</a:t>
            </a:r>
          </a:p>
        </p:txBody>
      </p:sp>
      <p:sp>
        <p:nvSpPr>
          <p:cNvPr id="4" name="Zástupný symbol pro zápatí 7">
            <a:extLst>
              <a:ext uri="{213CBC65-EDE8-4FB9-B81B-71EF4D6BA2C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DA10B23-C20F-44A8-8ABF-B93CE3D185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DSS&amp;CCI, Kateřina Schön, Rudolf Vyhnálek, Jiří Buneš</a:t>
            </a:r>
          </a:p>
        </p:txBody>
      </p:sp>
      <p:sp>
        <p:nvSpPr>
          <p:cNvPr id="5" name="Zástupný symbol pro číslo snímku 8">
            <a:extLst>
              <a:ext uri="{BBF6E648-75C5-4535-8019-C6ED601F3A8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F101877-CF2E-429F-BBE2-4AEFBDBA2A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421C94FC-D618-45C6-960C-B66853BE71E2}" type="slidenum">
              <a:t>‹#›</a:t>
            </a:fld>
            <a:endParaRPr lang="en-US" dirty="0"/>
          </a:p>
        </p:txBody>
      </p:sp>
      <p:sp>
        <p:nvSpPr>
          <p:cNvPr id="6" name="Zástupný text 10">
            <a:extLst>
              <a:ext uri="{10E0893E-D033-412C-BDAF-074C08AD9D3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DBE66EC-B931-4CAE-B2EC-6761C5F3F4D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95325" y="2598738"/>
            <a:ext cx="4068762" cy="3567112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</p:spTree>
    <p:extLst>
      <p:ext uri="{4026048A-68A1-4F54-8BAB-7BC421D949FB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99CF9A4F-4B73-4695-A266-BDD42079D06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C32553E-EB97-4758-BB28-DC43E3ED25A7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pro zápatí 7">
            <a:extLst>
              <a:ext uri="{7BE458BA-CC26-4A6C-932B-94F2B7D6A0A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4B3E00D-B94A-47F8-B7A7-63B673425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/>
              <a:t>DSS&amp;CCI, Kateřina Schön, Rudolf Vyhnálek, Jiří Buneš</a:t>
            </a:r>
            <a:endParaRPr lang="en-US" dirty="0"/>
          </a:p>
        </p:txBody>
      </p:sp>
      <p:sp>
        <p:nvSpPr>
          <p:cNvPr id="4" name="Zástupný symbol pro číslo snímku 8">
            <a:extLst>
              <a:ext uri="{FE9CE7C3-8F30-414A-9737-B1DF4666609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F0E966C-9283-4B39-B831-F4C9EF74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85590F75-6482-44F0-B19F-2719CE4E5529}" type="slidenum">
              <a:t>‹#›</a:t>
            </a:fld>
            <a:endParaRPr lang="en-US" dirty="0"/>
          </a:p>
        </p:txBody>
      </p:sp>
      <p:sp>
        <p:nvSpPr>
          <p:cNvPr id="5" name="Zástupný symbol obrázku 5">
            <a:extLst>
              <a:ext uri="{3219CE70-71DB-45FB-9EAC-BAB76017E67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437A1B4-6F90-438F-AE3A-3F63F86FA9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95325" y="1989138"/>
            <a:ext cx="4068762" cy="4176712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na ikonu přidáte obrázek.</a:t>
            </a:r>
          </a:p>
        </p:txBody>
      </p:sp>
      <p:sp>
        <p:nvSpPr>
          <p:cNvPr id="6" name="Zástupný symbol obrázku 9">
            <a:extLst>
              <a:ext uri="{A2A95E0C-B314-4D7C-ACEA-8145B84AC0D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303CB8D-7FF2-44F7-AD40-B74CDFA2FD9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46800" y="1989138"/>
            <a:ext cx="4068000" cy="4176712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na ikonu přidáte obrázek.</a:t>
            </a:r>
          </a:p>
        </p:txBody>
      </p:sp>
    </p:spTree>
    <p:extLst>
      <p:ext uri="{4ADF25A7-6C8D-4145-9846-8E2AF51543A4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26864183-F390-4233-9750-DF0A24695A1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E4A6021-E9C7-45F9-8D6E-0D22E089428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pro zápatí 5">
            <a:extLst>
              <a:ext uri="{65C75938-E473-42C8-81A4-132DF01FEE9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7551A97-7B8F-4C3E-A453-4E5BC3636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cs-CZ" dirty="0"/>
              <a:t>Architektura DSS, Rudolf Vyhnálek</a:t>
            </a:r>
            <a:endParaRPr lang="en-US" dirty="0"/>
          </a:p>
        </p:txBody>
      </p:sp>
      <p:sp>
        <p:nvSpPr>
          <p:cNvPr id="4" name="Zástupný symbol pro číslo snímku 6">
            <a:extLst>
              <a:ext uri="{98F07A71-3461-410D-8476-1D4518D1938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6C77059-2155-4049-8DB8-183866AE9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CCA3EF60-FF8C-484F-AE77-08CFE1DC3FB4}" type="slidenum">
              <a:t>‹#›</a:t>
            </a:fld>
            <a:endParaRPr lang="en-US" dirty="0"/>
          </a:p>
        </p:txBody>
      </p:sp>
    </p:spTree>
    <p:extLst>
      <p:ext uri="{D037FE1B-987C-49C7-9A51-ED3ABE5EAC85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>
            <a:extLst>
              <a:ext uri="{8FBDEA69-5F24-4FBC-B69E-8B8D3B92BE62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4E2E473-1B8F-46CC-A5E2-BCB1710F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/>
              <a:t>DSS&amp;CCI, Kateřina Schön, Rudolf Vyhnálek, Jiří Buneš</a:t>
            </a:r>
            <a:endParaRPr lang="en-US" dirty="0"/>
          </a:p>
        </p:txBody>
      </p:sp>
      <p:sp>
        <p:nvSpPr>
          <p:cNvPr id="3" name="Zástupný symbol pro číslo snímku 5">
            <a:extLst>
              <a:ext uri="{AE7BCA15-5A32-447E-8C5A-49F2A979D23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7061121-9132-485C-BC1D-604867D7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5AD453D4-490E-449E-8EB0-EFE4ABA5784C}" type="slidenum">
              <a:t>‹#›</a:t>
            </a:fld>
            <a:endParaRPr lang="en-US" dirty="0"/>
          </a:p>
        </p:txBody>
      </p:sp>
    </p:spTree>
    <p:extLst>
      <p:ext uri="{B99C3F44-88DD-4A1D-96D1-3BA70FFE74AF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887EE6-AFBC-C444-C032-D5C16D0A0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4A6F7B2-2020-88DC-A12D-CB24B27F1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54600B6-1094-3E7E-0F3B-ED98DCD61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6B6FFC-5546-0171-8283-264DAB225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EEFDC7-1299-0B59-013B-048BDDC6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9161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011FA1-7643-599F-0490-DBBDA2E1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+mn-lt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0DA981-6156-C936-23A3-E378F7543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E9C096B-825B-E559-04CB-C6CF0D93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345449-E97B-1EFC-B295-296313FF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DA35DD9-59BF-6277-C3D5-D586A82C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6791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ADC286-A94D-6C61-3FC0-C8349D74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999FD8B-B13B-3AFF-2F87-D8094427B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2EBF6F-24E6-A76A-4CC7-9DC7F4133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9D8725-CC62-34BA-1854-D1CA09BA7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807CED4-AB4C-0442-D54E-EA44C034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71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2BCA2B-DA13-C624-AC1E-3B6EB27D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7C1308-AA4D-B50F-E06F-81C2745F8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6C0D434-5CD6-9405-FC5E-831B6E950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97C7974-940E-9B99-D312-D6A7BBF32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9A3DF9C-A381-61F5-649E-20D2D9056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D2F087D-4785-915A-0983-F8A411D6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169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2E1369-6574-5134-F177-C1F852B4D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58252CC-B138-0FAF-6F43-28F46DA5A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A926603-4A04-6A78-A0E5-DE728AB5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F4AA079-EA2A-EA65-8527-5AB0F8E085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D5CFB28-DD64-FBD9-D2A9-26C28CEBE9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28D9857F-AB13-71C5-6FBB-B0D367413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114E0F8-46EB-AFF2-1973-7128D3398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6D3B181-FC2B-4FD8-B44B-991B01F92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483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A14E0B-3882-503C-0DDF-9FAD8BF3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1F803E9-AAF3-77DE-50E0-4A8E51F3E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2C4464A-AFB2-BD80-2D25-E0A249BDC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8810739-2D22-A14B-98E2-2B7E8DE1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3764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BCB85CE-345A-C3E4-388C-706D095A2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32E61B2-4A7C-FEBD-66C1-E1120BCEE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544F8FE-3ACD-D37F-17B9-16A1EE63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4274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9D9CF3-AE72-81FF-6D7C-A89CB731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4183BA-4361-9F26-A335-C3E1F492B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91F4801-0C31-CDDE-C7E1-F74EA2446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B91DB88-D6BA-6723-AFC4-1602FCC0B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B477C54-71C3-7822-5313-D7D59FE86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F8C3ACD-58DF-A4AA-5499-2725FF15F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5520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E3E636-5DAE-0B94-CE45-C1C3FE81F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A8CF2C0-8FEB-7744-6608-4077F6B20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515B3F5-B790-AC63-1C72-31DE9FC48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CFE44D2-8109-28F3-57CD-40C8E927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435AC8-6556-8D88-C8C0-D10D7A738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AC8ADAB-CADB-E9F8-887A-701A603F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5180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844CBE-5794-28BC-D641-7DF2F7E7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2292F40-0EEB-61A7-DD57-DFD638F80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2F2A1FC-4C9C-5E39-C452-11F1789B0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2F1627D-F018-93EA-27E3-1A0E1552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3B5C25-134A-E0B6-3A43-139E371C2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7223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A6E4D8E-59C2-A2A0-4021-6D01D20BDB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9D2767C-000E-3769-6F1C-95B66F1CA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65179B-8363-9961-F4E3-2A3112496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665B51-67B6-BA60-ACAA-54FE8B2A0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0C349C-AC72-FCAE-C6A5-71A919DE5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39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CC24231E-28C6-4A86-918A-6BD65CF0811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5B4FD94-6436-47AA-9D98-DD15BA0679B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158763" y="2367917"/>
            <a:ext cx="2029211" cy="4488140"/>
          </a:xfrm>
          <a:prstGeom prst="rect">
            <a:avLst/>
          </a:prstGeom>
          <a:noFill/>
        </p:spPr>
      </p:pic>
      <p:sp>
        <p:nvSpPr>
          <p:cNvPr id="3" name="Obdélník 9">
            <a:extLst>
              <a:ext uri="{A8B873B7-E0D6-408B-B9FC-9D73242E8574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614565BE-EC18-4624-881F-64267B78B899}"/>
              </a:ext>
            </a:extLst>
          </p:cNvPr>
          <p:cNvSpPr/>
          <p:nvPr userDrawn="1"/>
        </p:nvSpPr>
        <p:spPr>
          <a:xfrm>
            <a:off x="0" y="6323198"/>
            <a:ext cx="11674548" cy="534801"/>
          </a:xfrm>
          <a:custGeom>
            <a:avLst/>
            <a:gdLst/>
            <a:ahLst/>
            <a:cxnLst/>
            <a:rect l="0" t="0" r="r" b="b"/>
            <a:pathLst>
              <a:path w="11674548" h="534801">
                <a:moveTo>
                  <a:pt x="0" y="2001"/>
                </a:moveTo>
                <a:lnTo>
                  <a:pt x="11184237" y="0"/>
                </a:lnTo>
                <a:lnTo>
                  <a:pt x="11674548" y="534801"/>
                </a:lnTo>
                <a:lnTo>
                  <a:pt x="0" y="534801"/>
                </a:lnTo>
                <a:lnTo>
                  <a:pt x="0" y="200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/>
          <a:p>
            <a:pPr algn="ctr"/>
            <a:endParaRPr lang="en-US" dirty="0"/>
          </a:p>
        </p:txBody>
      </p:sp>
      <p:sp>
        <p:nvSpPr>
          <p:cNvPr id="4" name="Zástupný nadpis 1">
            <a:extLst>
              <a:ext uri="{F2F76958-4918-4327-B552-1CF2C0876CC8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F3A1180-2DA4-451A-A473-ED3DEA547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196974"/>
            <a:ext cx="10801349" cy="64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5" name="Zástupný text 2">
            <a:extLst>
              <a:ext uri="{7206F957-3971-4D97-B0E3-35E25ED4CF9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2C85DDA-83CD-454E-BA17-2974DF629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8821737" cy="41767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Po kliknutí můžete upravovat styly textu v předloze.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6" name="Zástupný symbol pro zápatí 4">
            <a:extLst>
              <a:ext uri="{8CBC21F7-219D-49A0-8E6E-F05E785E014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1E3C703-BB62-4BE2-BBDC-213D727A0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7600"/>
            <a:ext cx="8821737" cy="46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lvl="0" algn="l">
              <a:defRPr lang="en-US" sz="1400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DSS&amp;CCI, Kateřina Schön, Rudolf Vyhnálek, Jiří Buneš</a:t>
            </a:r>
          </a:p>
        </p:txBody>
      </p:sp>
      <p:sp>
        <p:nvSpPr>
          <p:cNvPr id="7" name="Zástupný symbol pro číslo snímku 5">
            <a:extLst>
              <a:ext uri="{320CF3BC-392F-49A6-83AE-8C1390C8D18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CA18179C-A10F-4F1D-B275-A3A924816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357600"/>
            <a:ext cx="963600" cy="46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lvl="0" algn="r">
              <a:defRPr lang="en-US" sz="1400" dirty="0">
                <a:solidFill>
                  <a:schemeClr val="tx1"/>
                </a:solidFill>
              </a:defRPr>
            </a:lvl1pPr>
          </a:lstStyle>
          <a:p>
            <a:fld id="{3534DB1E-7B92-4DE6-A961-176ACB0EDC08}" type="slidenum">
              <a:t>‹#›</a:t>
            </a:fld>
            <a:endParaRPr lang="en-US" dirty="0"/>
          </a:p>
        </p:txBody>
      </p:sp>
      <p:cxnSp>
        <p:nvCxnSpPr>
          <p:cNvPr id="8" name="Přímá spojnice 12" hidden="1">
            <a:extLst>
              <a:ext uri="{27DEF2AF-6CE3-4B22-85EB-941824F62B91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FDD2BEB-2CEA-4007-BF76-D2674DCC840C}"/>
              </a:ext>
            </a:extLst>
          </p:cNvPr>
          <p:cNvCxnSpPr/>
          <p:nvPr/>
        </p:nvCxnSpPr>
        <p:spPr>
          <a:xfrm>
            <a:off x="1021080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9">
            <a:extLst>
              <a:ext uri="{D2D164A9-3B38-46B7-8853-A201F993871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32D93E6-BC2C-4597-8BFC-3508D0D74F8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112489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000" b="1" dirty="0">
          <a:solidFill>
            <a:schemeClr val="accent1"/>
          </a:solidFill>
          <a:latin typeface="+mj-lt"/>
        </a:defRPr>
      </a:lvl1pPr>
    </p:titleStyle>
    <p:bodyStyle>
      <a:lvl1pPr marL="0" lvl="0" indent="0" algn="l" rtl="0">
        <a:lnSpc>
          <a:spcPct val="100000"/>
        </a:lnSpc>
        <a:spcBef>
          <a:spcPts val="1000"/>
        </a:spcBef>
        <a:buNone/>
        <a:defRPr lang="en-US" sz="2400" dirty="0">
          <a:solidFill>
            <a:schemeClr val="tx1"/>
          </a:solidFill>
          <a:latin typeface="+mn-lt"/>
        </a:defRPr>
      </a:lvl1pPr>
      <a:lvl2pPr marL="251999" lvl="1" indent="-251999" algn="l" rtl="0">
        <a:lnSpc>
          <a:spcPct val="100000"/>
        </a:lnSpc>
        <a:spcBef>
          <a:spcPts val="1000"/>
        </a:spcBef>
        <a:buClr>
          <a:schemeClr val="accent5"/>
        </a:buClr>
        <a:buFont typeface="Symbol"/>
        <a:buChar char="&gt;"/>
        <a:defRPr lang="en-US" sz="2400" dirty="0">
          <a:solidFill>
            <a:schemeClr val="tx1"/>
          </a:solidFill>
          <a:latin typeface="+mn-lt"/>
        </a:defRPr>
      </a:lvl2pPr>
      <a:lvl3pPr marL="503999" lvl="2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3pPr>
      <a:lvl4pPr marL="756000" lvl="3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4pPr>
      <a:lvl5pPr marL="1007998" lvl="4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376CF9D-7AE7-FAF8-D38F-0461E84B9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AABDE8-3EEC-E5A0-0592-02B3E87C2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A46714E-8FC8-FDBA-5CE9-77B119E91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F532F-DF74-469A-8C3F-91997095268E}" type="datetimeFigureOut">
              <a:rPr lang="cs-CZ" smtClean="0"/>
              <a:t>29.02.2024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B52DE7-D24F-AE2E-617D-11F1427E9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71017F-D5F6-7AB3-8F50-13668D8B46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14E51-AACF-46E2-B290-2F293859AD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494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8.png"/><Relationship Id="rId3" Type="http://schemas.openxmlformats.org/officeDocument/2006/relationships/image" Target="../media/image11.svg"/><Relationship Id="rId21" Type="http://schemas.openxmlformats.org/officeDocument/2006/relationships/image" Target="../media/image21.svg"/><Relationship Id="rId7" Type="http://schemas.openxmlformats.org/officeDocument/2006/relationships/image" Target="../media/image15.svg"/><Relationship Id="rId12" Type="http://schemas.openxmlformats.org/officeDocument/2006/relationships/image" Target="../media/image27.png"/><Relationship Id="rId17" Type="http://schemas.microsoft.com/office/2007/relationships/hdphoto" Target="../media/hdphoto1.wdp"/><Relationship Id="rId2" Type="http://schemas.openxmlformats.org/officeDocument/2006/relationships/image" Target="../media/image10.png"/><Relationship Id="rId16" Type="http://schemas.openxmlformats.org/officeDocument/2006/relationships/image" Target="../media/image29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26.svg"/><Relationship Id="rId5" Type="http://schemas.openxmlformats.org/officeDocument/2006/relationships/image" Target="../media/image13.svg"/><Relationship Id="rId15" Type="http://schemas.openxmlformats.org/officeDocument/2006/relationships/image" Target="../media/image17.svg"/><Relationship Id="rId10" Type="http://schemas.openxmlformats.org/officeDocument/2006/relationships/image" Target="../media/image25.png"/><Relationship Id="rId19" Type="http://schemas.openxmlformats.org/officeDocument/2006/relationships/image" Target="../media/image19.svg"/><Relationship Id="rId4" Type="http://schemas.openxmlformats.org/officeDocument/2006/relationships/image" Target="../media/image12.png"/><Relationship Id="rId9" Type="http://schemas.openxmlformats.org/officeDocument/2006/relationships/image" Target="../media/image24.svg"/><Relationship Id="rId14" Type="http://schemas.openxmlformats.org/officeDocument/2006/relationships/image" Target="../media/image16.png"/><Relationship Id="rId22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18.png"/><Relationship Id="rId3" Type="http://schemas.openxmlformats.org/officeDocument/2006/relationships/image" Target="../media/image11.svg"/><Relationship Id="rId21" Type="http://schemas.openxmlformats.org/officeDocument/2006/relationships/image" Target="../media/image21.svg"/><Relationship Id="rId7" Type="http://schemas.openxmlformats.org/officeDocument/2006/relationships/image" Target="../media/image15.svg"/><Relationship Id="rId12" Type="http://schemas.openxmlformats.org/officeDocument/2006/relationships/image" Target="../media/image27.png"/><Relationship Id="rId17" Type="http://schemas.microsoft.com/office/2007/relationships/hdphoto" Target="../media/hdphoto1.wdp"/><Relationship Id="rId2" Type="http://schemas.openxmlformats.org/officeDocument/2006/relationships/image" Target="../media/image10.png"/><Relationship Id="rId16" Type="http://schemas.openxmlformats.org/officeDocument/2006/relationships/image" Target="../media/image29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26.svg"/><Relationship Id="rId5" Type="http://schemas.openxmlformats.org/officeDocument/2006/relationships/image" Target="../media/image13.svg"/><Relationship Id="rId15" Type="http://schemas.openxmlformats.org/officeDocument/2006/relationships/image" Target="../media/image17.svg"/><Relationship Id="rId10" Type="http://schemas.openxmlformats.org/officeDocument/2006/relationships/image" Target="../media/image25.png"/><Relationship Id="rId19" Type="http://schemas.openxmlformats.org/officeDocument/2006/relationships/image" Target="../media/image19.svg"/><Relationship Id="rId4" Type="http://schemas.openxmlformats.org/officeDocument/2006/relationships/image" Target="../media/image12.png"/><Relationship Id="rId9" Type="http://schemas.openxmlformats.org/officeDocument/2006/relationships/image" Target="../media/image24.svg"/><Relationship Id="rId14" Type="http://schemas.openxmlformats.org/officeDocument/2006/relationships/image" Target="../media/image16.png"/><Relationship Id="rId22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31.svg"/><Relationship Id="rId7" Type="http://schemas.microsoft.com/office/2007/relationships/hdphoto" Target="../media/hdphoto1.wdp"/><Relationship Id="rId12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png"/><Relationship Id="rId11" Type="http://schemas.openxmlformats.org/officeDocument/2006/relationships/image" Target="../media/image37.svg"/><Relationship Id="rId5" Type="http://schemas.openxmlformats.org/officeDocument/2006/relationships/image" Target="../media/image33.svg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4">
            <a:extLst>
              <a:ext uri="{A1702A15-12B7-48D1-82B3-83771807776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F86EF59-2034-475C-939F-EC48C064945D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 vert="horz" rtlCol="0">
            <a:normAutofit/>
          </a:bodyPr>
          <a:lstStyle/>
          <a:p>
            <a:r>
              <a:rPr lang="en-US" dirty="0"/>
              <a:t>Rudolf Vyhnálek | </a:t>
            </a:r>
            <a:r>
              <a:rPr lang="cs-CZ" dirty="0"/>
              <a:t>29</a:t>
            </a:r>
            <a:r>
              <a:rPr lang="en-US" dirty="0"/>
              <a:t>. </a:t>
            </a:r>
            <a:r>
              <a:rPr lang="cs-CZ" dirty="0"/>
              <a:t>února</a:t>
            </a:r>
            <a:r>
              <a:rPr lang="en-US" dirty="0"/>
              <a:t> 202</a:t>
            </a:r>
            <a:r>
              <a:rPr lang="cs-CZ" dirty="0"/>
              <a:t>4</a:t>
            </a:r>
            <a:endParaRPr lang="en-US" dirty="0"/>
          </a:p>
          <a:p>
            <a:endParaRPr lang="en-US" dirty="0"/>
          </a:p>
        </p:txBody>
      </p:sp>
      <p:sp>
        <p:nvSpPr>
          <p:cNvPr id="3" name="Nadpis 3">
            <a:extLst>
              <a:ext uri="{5C0169F8-DBA9-4F0A-BE2E-7EED72F4FE7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89473BD-DA77-4B50-AB45-5DF68E8D9554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675953" y="2438400"/>
            <a:ext cx="6854050" cy="2532623"/>
          </a:xfrm>
        </p:spPr>
        <p:txBody>
          <a:bodyPr vert="horz" rtlCol="0">
            <a:normAutofit/>
          </a:bodyPr>
          <a:lstStyle/>
          <a:p>
            <a:r>
              <a:rPr lang="cs-CZ" sz="5400" dirty="0"/>
              <a:t>Architektura DSS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FD0FF8F9-FDB3-C755-7F30-D778DD0FB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461186"/>
              </p:ext>
            </p:extLst>
          </p:nvPr>
        </p:nvGraphicFramePr>
        <p:xfrm>
          <a:off x="0" y="0"/>
          <a:ext cx="32639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63900">
                  <a:extLst>
                    <a:ext uri="{9D8B030D-6E8A-4147-A177-3AD203B41FA5}">
                      <a16:colId xmlns:a16="http://schemas.microsoft.com/office/drawing/2014/main" val="334074077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8744071"/>
                  </a:ext>
                </a:extLst>
              </a:tr>
            </a:tbl>
          </a:graphicData>
        </a:graphic>
      </p:graphicFrame>
    </p:spTree>
    <p:extLst>
      <p:ext uri="{D975F8BB-3BAB-4ABE-A9E7-C3D91A7DA2BD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B020758E-7665-4ED0-BDB2-CC838CE0DB4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6BE2451-FC1E-4004-B834-4D5319B5D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9744075" cy="4176710"/>
          </a:xfrm>
        </p:spPr>
        <p:txBody>
          <a:bodyPr vert="horz" rtlCol="0">
            <a:normAutofit/>
          </a:bodyPr>
          <a:lstStyle/>
          <a:p>
            <a:pPr lvl="1"/>
            <a:r>
              <a:rPr lang="cs-CZ" dirty="0"/>
              <a:t>„Dokončen“ technický dokument Koncepce architektury DS</a:t>
            </a:r>
          </a:p>
          <a:p>
            <a:pPr lvl="1"/>
            <a:r>
              <a:rPr lang="cs-CZ" dirty="0"/>
              <a:t>  Zásadní změna – odklon od klasifikace CCI a přechod na RDS</a:t>
            </a:r>
          </a:p>
          <a:p>
            <a:pPr lvl="2"/>
            <a:r>
              <a:rPr lang="cs-CZ" dirty="0"/>
              <a:t>Reference </a:t>
            </a:r>
            <a:r>
              <a:rPr lang="cs-CZ" dirty="0" err="1"/>
              <a:t>Designation</a:t>
            </a:r>
            <a:r>
              <a:rPr lang="cs-CZ" dirty="0"/>
              <a:t> </a:t>
            </a:r>
            <a:r>
              <a:rPr lang="cs-CZ" dirty="0" err="1"/>
              <a:t>System</a:t>
            </a:r>
            <a:endParaRPr lang="cs-CZ" dirty="0"/>
          </a:p>
          <a:p>
            <a:pPr lvl="2"/>
            <a:r>
              <a:rPr lang="cs-CZ" dirty="0"/>
              <a:t>Vychází z norem ČSN EN ISO 23386 a 23387</a:t>
            </a:r>
          </a:p>
          <a:p>
            <a:pPr lvl="2"/>
            <a:r>
              <a:rPr lang="cs-CZ" dirty="0"/>
              <a:t>Vychází ze CCI</a:t>
            </a:r>
          </a:p>
          <a:p>
            <a:pPr lvl="2"/>
            <a:r>
              <a:rPr lang="cs-CZ" dirty="0"/>
              <a:t>Umožňuje změny na úrovni národních potřeb</a:t>
            </a:r>
          </a:p>
          <a:p>
            <a:pPr lvl="2"/>
            <a:r>
              <a:rPr lang="cs-CZ" dirty="0"/>
              <a:t>Bude reflektovat případné změny na EU úrovni</a:t>
            </a:r>
          </a:p>
          <a:p>
            <a:pPr marL="0" lvl="1" indent="0">
              <a:buNone/>
            </a:pPr>
            <a:endParaRPr lang="en-US" dirty="0"/>
          </a:p>
          <a:p>
            <a:pPr marL="252000" lvl="2" indent="0">
              <a:buNone/>
            </a:pPr>
            <a:endParaRPr lang="en-US" dirty="0"/>
          </a:p>
        </p:txBody>
      </p:sp>
      <p:sp>
        <p:nvSpPr>
          <p:cNvPr id="2" name="Nadpis 1">
            <a:extLst>
              <a:ext uri="{6CCC5962-5BA4-4E6C-974B-6414540DE55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8DB348-C9B3-4AC3-A00F-032DAB8A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38200"/>
            <a:ext cx="10801349" cy="648000"/>
          </a:xfrm>
        </p:spPr>
        <p:txBody>
          <a:bodyPr vert="horz" rtlCol="0"/>
          <a:lstStyle/>
          <a:p>
            <a:r>
              <a:rPr lang="cs-CZ" dirty="0"/>
              <a:t>Co je nového</a:t>
            </a:r>
            <a:endParaRPr lang="en-US" dirty="0"/>
          </a:p>
        </p:txBody>
      </p:sp>
      <p:sp>
        <p:nvSpPr>
          <p:cNvPr id="4" name="Zástupný symbol pro zápatí 3">
            <a:extLst>
              <a:ext uri="{D07C1CE3-0423-431D-861D-0941DEA610C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7CEE11-CE60-48E1-A8BB-00FE3DE3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cs-CZ" dirty="0"/>
              <a:t>Architektura DSS</a:t>
            </a:r>
            <a:r>
              <a:rPr lang="en-US" dirty="0"/>
              <a:t>, Rudolf Vyhnálek</a:t>
            </a:r>
          </a:p>
        </p:txBody>
      </p:sp>
    </p:spTree>
    <p:extLst>
      <p:ext uri="{9DC60814-460F-4288-BD6B-5EA2A515B4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4741647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4073DC3-A0D8-1669-8FBA-539133882067}"/>
              </a:ext>
            </a:extLst>
          </p:cNvPr>
          <p:cNvSpPr/>
          <p:nvPr/>
        </p:nvSpPr>
        <p:spPr>
          <a:xfrm>
            <a:off x="188807" y="181188"/>
            <a:ext cx="4314613" cy="23791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cs-CZ" dirty="0"/>
              <a:t>IMS – Informační model stavby</a:t>
            </a:r>
          </a:p>
        </p:txBody>
      </p:sp>
      <p:sp>
        <p:nvSpPr>
          <p:cNvPr id="54" name="Volný tvar: obrazec 53">
            <a:extLst>
              <a:ext uri="{FF2B5EF4-FFF2-40B4-BE49-F238E27FC236}">
                <a16:creationId xmlns:a16="http://schemas.microsoft.com/office/drawing/2014/main" id="{DADC1187-36F3-8731-4DF1-6FFC7FD78B2B}"/>
              </a:ext>
            </a:extLst>
          </p:cNvPr>
          <p:cNvSpPr/>
          <p:nvPr/>
        </p:nvSpPr>
        <p:spPr>
          <a:xfrm>
            <a:off x="2339340" y="1478280"/>
            <a:ext cx="6713220" cy="4709160"/>
          </a:xfrm>
          <a:custGeom>
            <a:avLst/>
            <a:gdLst>
              <a:gd name="connsiteX0" fmla="*/ 0 w 6713220"/>
              <a:gd name="connsiteY0" fmla="*/ 891540 h 4709160"/>
              <a:gd name="connsiteX1" fmla="*/ 1249680 w 6713220"/>
              <a:gd name="connsiteY1" fmla="*/ 4709160 h 4709160"/>
              <a:gd name="connsiteX2" fmla="*/ 6705600 w 6713220"/>
              <a:gd name="connsiteY2" fmla="*/ 4709160 h 4709160"/>
              <a:gd name="connsiteX3" fmla="*/ 6713220 w 6713220"/>
              <a:gd name="connsiteY3" fmla="*/ 1066800 h 4709160"/>
              <a:gd name="connsiteX4" fmla="*/ 1958340 w 6713220"/>
              <a:gd name="connsiteY4" fmla="*/ 0 h 4709160"/>
              <a:gd name="connsiteX5" fmla="*/ 0 w 6713220"/>
              <a:gd name="connsiteY5" fmla="*/ 891540 h 470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13220" h="4709160">
                <a:moveTo>
                  <a:pt x="0" y="891540"/>
                </a:moveTo>
                <a:lnTo>
                  <a:pt x="1249680" y="4709160"/>
                </a:lnTo>
                <a:lnTo>
                  <a:pt x="6705600" y="4709160"/>
                </a:lnTo>
                <a:lnTo>
                  <a:pt x="6713220" y="1066800"/>
                </a:lnTo>
                <a:lnTo>
                  <a:pt x="1958340" y="0"/>
                </a:lnTo>
                <a:lnTo>
                  <a:pt x="0" y="891540"/>
                </a:lnTo>
                <a:close/>
              </a:path>
            </a:pathLst>
          </a:cu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8A115EF-2534-38A4-D90D-47259CCE083A}"/>
              </a:ext>
            </a:extLst>
          </p:cNvPr>
          <p:cNvSpPr/>
          <p:nvPr/>
        </p:nvSpPr>
        <p:spPr>
          <a:xfrm>
            <a:off x="383537" y="585829"/>
            <a:ext cx="1962576" cy="89251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Dokumenty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90BF62A-EB3E-AACF-228B-725BD864727B}"/>
              </a:ext>
            </a:extLst>
          </p:cNvPr>
          <p:cNvSpPr/>
          <p:nvPr/>
        </p:nvSpPr>
        <p:spPr>
          <a:xfrm>
            <a:off x="2346113" y="585829"/>
            <a:ext cx="1962576" cy="892514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Procesy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4AEE70E-C2CD-7DD2-FEA4-C3E7A609087A}"/>
              </a:ext>
            </a:extLst>
          </p:cNvPr>
          <p:cNvSpPr/>
          <p:nvPr/>
        </p:nvSpPr>
        <p:spPr>
          <a:xfrm>
            <a:off x="383537" y="1478343"/>
            <a:ext cx="1962576" cy="89251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/>
              <a:t>Komunikace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5A9E516-C767-7B0E-44B2-04926B584CF6}"/>
              </a:ext>
            </a:extLst>
          </p:cNvPr>
          <p:cNvSpPr/>
          <p:nvPr/>
        </p:nvSpPr>
        <p:spPr>
          <a:xfrm>
            <a:off x="2346113" y="1478343"/>
            <a:ext cx="1962576" cy="8925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r>
              <a:rPr lang="cs-CZ" dirty="0">
                <a:solidFill>
                  <a:schemeClr val="tx1"/>
                </a:solidFill>
              </a:rPr>
              <a:t>DiMS</a:t>
            </a:r>
          </a:p>
          <a:p>
            <a:r>
              <a:rPr lang="cs-CZ" sz="1400" dirty="0">
                <a:solidFill>
                  <a:schemeClr val="tx1"/>
                </a:solidFill>
              </a:rPr>
              <a:t>Digitální model stavby</a:t>
            </a:r>
          </a:p>
        </p:txBody>
      </p:sp>
      <p:pic>
        <p:nvPicPr>
          <p:cNvPr id="42" name="image5.jpg" descr="Obsah obrázku dům, okno, snímek obrazovky, stůl&#10;&#10;Popis byl vytvořen automaticky">
            <a:extLst>
              <a:ext uri="{FF2B5EF4-FFF2-40B4-BE49-F238E27FC236}">
                <a16:creationId xmlns:a16="http://schemas.microsoft.com/office/drawing/2014/main" id="{CEDF8C3F-9C3D-A539-69B8-FC38CE341E57}"/>
              </a:ext>
            </a:extLst>
          </p:cNvPr>
          <p:cNvPicPr/>
          <p:nvPr/>
        </p:nvPicPr>
        <p:blipFill rotWithShape="1">
          <a:blip r:embed="rId2"/>
          <a:srcRect r="61978"/>
          <a:stretch/>
        </p:blipFill>
        <p:spPr>
          <a:xfrm>
            <a:off x="3695700" y="2766971"/>
            <a:ext cx="2080260" cy="3291840"/>
          </a:xfrm>
          <a:prstGeom prst="rect">
            <a:avLst/>
          </a:prstGeom>
          <a:ln w="19050">
            <a:noFill/>
          </a:ln>
        </p:spPr>
      </p:pic>
      <p:sp>
        <p:nvSpPr>
          <p:cNvPr id="46" name="TextovéPole 45">
            <a:extLst>
              <a:ext uri="{FF2B5EF4-FFF2-40B4-BE49-F238E27FC236}">
                <a16:creationId xmlns:a16="http://schemas.microsoft.com/office/drawing/2014/main" id="{45A8F5F0-1411-662F-96AD-C6BBD2615F9B}"/>
              </a:ext>
            </a:extLst>
          </p:cNvPr>
          <p:cNvSpPr txBox="1"/>
          <p:nvPr/>
        </p:nvSpPr>
        <p:spPr>
          <a:xfrm>
            <a:off x="6289976" y="3006831"/>
            <a:ext cx="2580065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dirty="0"/>
              <a:t>Datová šablona</a:t>
            </a:r>
          </a:p>
          <a:p>
            <a:r>
              <a:rPr lang="cs-CZ" sz="1600" dirty="0"/>
              <a:t>Stěna – ULM</a:t>
            </a:r>
          </a:p>
          <a:p>
            <a:r>
              <a:rPr lang="cs-CZ" sz="1200" dirty="0"/>
              <a:t>  Stěna železobetonová – ULM001</a:t>
            </a:r>
          </a:p>
          <a:p>
            <a:r>
              <a:rPr lang="cs-CZ" sz="1200" dirty="0"/>
              <a:t>	Označení typové</a:t>
            </a:r>
          </a:p>
          <a:p>
            <a:r>
              <a:rPr lang="cs-CZ" sz="1200" dirty="0"/>
              <a:t>	Tloušťka</a:t>
            </a:r>
          </a:p>
          <a:p>
            <a:r>
              <a:rPr lang="cs-CZ" sz="1200" dirty="0"/>
              <a:t>	Výška</a:t>
            </a:r>
          </a:p>
          <a:p>
            <a:r>
              <a:rPr lang="cs-CZ" sz="1200" dirty="0"/>
              <a:t>	</a:t>
            </a:r>
            <a:r>
              <a:rPr lang="cs-CZ" sz="1200" dirty="0">
                <a:solidFill>
                  <a:srgbClr val="FF0000"/>
                </a:solidFill>
              </a:rPr>
              <a:t>Typ betonu</a:t>
            </a:r>
          </a:p>
          <a:p>
            <a:r>
              <a:rPr lang="cs-CZ" sz="1200" dirty="0">
                <a:solidFill>
                  <a:srgbClr val="FF0000"/>
                </a:solidFill>
              </a:rPr>
              <a:t>	Stupeň vyztužení</a:t>
            </a:r>
          </a:p>
          <a:p>
            <a:r>
              <a:rPr lang="cs-CZ" sz="1200" dirty="0">
                <a:solidFill>
                  <a:srgbClr val="FF0000"/>
                </a:solidFill>
              </a:rPr>
              <a:t>	…</a:t>
            </a:r>
          </a:p>
          <a:p>
            <a:r>
              <a:rPr lang="cs-CZ" sz="1200" dirty="0"/>
              <a:t>Stěna z keramických tvárnic – ULM003</a:t>
            </a:r>
          </a:p>
          <a:p>
            <a:r>
              <a:rPr lang="cs-CZ" sz="1200" dirty="0"/>
              <a:t>	Označení typové</a:t>
            </a:r>
          </a:p>
          <a:p>
            <a:r>
              <a:rPr lang="cs-CZ" sz="1200" dirty="0"/>
              <a:t>	Tloušťka</a:t>
            </a:r>
          </a:p>
          <a:p>
            <a:r>
              <a:rPr lang="cs-CZ" sz="1200" dirty="0"/>
              <a:t>	Výška</a:t>
            </a:r>
          </a:p>
          <a:p>
            <a:r>
              <a:rPr lang="cs-CZ" sz="1200" dirty="0"/>
              <a:t>	</a:t>
            </a:r>
            <a:r>
              <a:rPr lang="cs-CZ" sz="1200" dirty="0">
                <a:solidFill>
                  <a:srgbClr val="FF0000"/>
                </a:solidFill>
              </a:rPr>
              <a:t>Materiál tvárnic</a:t>
            </a:r>
          </a:p>
          <a:p>
            <a:r>
              <a:rPr lang="cs-CZ" sz="1200" dirty="0">
                <a:solidFill>
                  <a:srgbClr val="FF0000"/>
                </a:solidFill>
              </a:rPr>
              <a:t>	Typ malty</a:t>
            </a:r>
          </a:p>
          <a:p>
            <a:r>
              <a:rPr lang="cs-CZ" sz="1200" dirty="0">
                <a:solidFill>
                  <a:srgbClr val="FF0000"/>
                </a:solidFill>
              </a:rPr>
              <a:t>	…</a:t>
            </a: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996E0172-AE62-13AA-C3A5-F1D5B5ACB705}"/>
              </a:ext>
            </a:extLst>
          </p:cNvPr>
          <p:cNvSpPr txBox="1"/>
          <p:nvPr/>
        </p:nvSpPr>
        <p:spPr>
          <a:xfrm>
            <a:off x="9425940" y="4304600"/>
            <a:ext cx="25069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Vím, jaké informace potřebuji v DUR?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Kdo je vůbec potřebuje?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 proč?</a:t>
            </a:r>
          </a:p>
        </p:txBody>
      </p:sp>
      <p:sp>
        <p:nvSpPr>
          <p:cNvPr id="60" name="Ovál 59">
            <a:extLst>
              <a:ext uri="{FF2B5EF4-FFF2-40B4-BE49-F238E27FC236}">
                <a16:creationId xmlns:a16="http://schemas.microsoft.com/office/drawing/2014/main" id="{EA487B9E-E5E2-37A4-EAB8-E1C47E7C1CA6}"/>
              </a:ext>
            </a:extLst>
          </p:cNvPr>
          <p:cNvSpPr/>
          <p:nvPr/>
        </p:nvSpPr>
        <p:spPr>
          <a:xfrm>
            <a:off x="5859780" y="2695200"/>
            <a:ext cx="3040209" cy="3321181"/>
          </a:xfrm>
          <a:prstGeom prst="ellipse">
            <a:avLst/>
          </a:prstGeom>
          <a:noFill/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9B3C71FF-A424-E316-B61A-AF6770AEB154}"/>
              </a:ext>
            </a:extLst>
          </p:cNvPr>
          <p:cNvSpPr txBox="1"/>
          <p:nvPr/>
        </p:nvSpPr>
        <p:spPr>
          <a:xfrm>
            <a:off x="6609609" y="2322865"/>
            <a:ext cx="1584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Datový slovník</a:t>
            </a:r>
          </a:p>
        </p:txBody>
      </p:sp>
      <p:sp>
        <p:nvSpPr>
          <p:cNvPr id="62" name="Ovál 61">
            <a:extLst>
              <a:ext uri="{FF2B5EF4-FFF2-40B4-BE49-F238E27FC236}">
                <a16:creationId xmlns:a16="http://schemas.microsoft.com/office/drawing/2014/main" id="{DB6B5897-ABBF-B73C-8E73-045BC6B1C4A7}"/>
              </a:ext>
            </a:extLst>
          </p:cNvPr>
          <p:cNvSpPr/>
          <p:nvPr/>
        </p:nvSpPr>
        <p:spPr>
          <a:xfrm>
            <a:off x="9425940" y="4077768"/>
            <a:ext cx="2506980" cy="198104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3" name="TextovéPole 62">
            <a:extLst>
              <a:ext uri="{FF2B5EF4-FFF2-40B4-BE49-F238E27FC236}">
                <a16:creationId xmlns:a16="http://schemas.microsoft.com/office/drawing/2014/main" id="{E9896D79-A31B-5998-8A4E-4FC9E4DD9554}"/>
              </a:ext>
            </a:extLst>
          </p:cNvPr>
          <p:cNvSpPr txBox="1"/>
          <p:nvPr/>
        </p:nvSpPr>
        <p:spPr>
          <a:xfrm>
            <a:off x="9214540" y="6195060"/>
            <a:ext cx="2884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00B050"/>
                </a:solidFill>
              </a:rPr>
              <a:t>Úroveň informačních potřeb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2922DC7-620D-18D7-C0F8-48827A601571}"/>
              </a:ext>
            </a:extLst>
          </p:cNvPr>
          <p:cNvSpPr/>
          <p:nvPr/>
        </p:nvSpPr>
        <p:spPr>
          <a:xfrm>
            <a:off x="2286000" y="1371600"/>
            <a:ext cx="9841230" cy="5398770"/>
          </a:xfrm>
          <a:prstGeom prst="rect">
            <a:avLst/>
          </a:prstGeom>
          <a:noFill/>
          <a:ln w="5715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1E02A64-A5AA-AE79-5EE2-667A19B22D41}"/>
              </a:ext>
            </a:extLst>
          </p:cNvPr>
          <p:cNvSpPr txBox="1"/>
          <p:nvPr/>
        </p:nvSpPr>
        <p:spPr>
          <a:xfrm>
            <a:off x="2844272" y="6265462"/>
            <a:ext cx="285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7030A0"/>
                </a:solidFill>
              </a:rPr>
              <a:t>Datový standard staveb DSS</a:t>
            </a:r>
          </a:p>
        </p:txBody>
      </p:sp>
    </p:spTree>
    <p:extLst>
      <p:ext uri="{BB962C8B-B14F-4D97-AF65-F5344CB8AC3E}">
        <p14:creationId xmlns:p14="http://schemas.microsoft.com/office/powerpoint/2010/main" val="725928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C2699CB4-811A-1E99-A307-7654FB8E95F8}"/>
              </a:ext>
            </a:extLst>
          </p:cNvPr>
          <p:cNvSpPr/>
          <p:nvPr/>
        </p:nvSpPr>
        <p:spPr>
          <a:xfrm>
            <a:off x="483811" y="1706925"/>
            <a:ext cx="4008120" cy="3353555"/>
          </a:xfrm>
          <a:prstGeom prst="roundRect">
            <a:avLst>
              <a:gd name="adj" fmla="val 103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B41462-E632-90A0-761F-F9128F38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Princip použití architektury datového standardu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A53C9B8-6E8D-C84D-5B35-210AB6A4836D}"/>
              </a:ext>
            </a:extLst>
          </p:cNvPr>
          <p:cNvSpPr/>
          <p:nvPr/>
        </p:nvSpPr>
        <p:spPr>
          <a:xfrm>
            <a:off x="641438" y="2242799"/>
            <a:ext cx="1798320" cy="261001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Datový slovník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9F36FE8B-BE4B-CBAB-5D21-7213EB061845}"/>
              </a:ext>
            </a:extLst>
          </p:cNvPr>
          <p:cNvSpPr/>
          <p:nvPr/>
        </p:nvSpPr>
        <p:spPr>
          <a:xfrm>
            <a:off x="2439758" y="2244036"/>
            <a:ext cx="1889760" cy="178781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Klasifikační systém RDS</a:t>
            </a:r>
          </a:p>
        </p:txBody>
      </p:sp>
      <p:pic>
        <p:nvPicPr>
          <p:cNvPr id="13" name="Grafický objekt 12" descr="Dům se souvislou výplní">
            <a:extLst>
              <a:ext uri="{FF2B5EF4-FFF2-40B4-BE49-F238E27FC236}">
                <a16:creationId xmlns:a16="http://schemas.microsoft.com/office/drawing/2014/main" id="{8F407136-B58F-5726-A447-DCDDBA21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877" y="5147932"/>
            <a:ext cx="914400" cy="914400"/>
          </a:xfrm>
          <a:prstGeom prst="rect">
            <a:avLst/>
          </a:prstGeom>
        </p:spPr>
      </p:pic>
      <p:pic>
        <p:nvPicPr>
          <p:cNvPr id="15" name="Grafický objekt 14" descr="Továrna se souvislou výplní">
            <a:extLst>
              <a:ext uri="{FF2B5EF4-FFF2-40B4-BE49-F238E27FC236}">
                <a16:creationId xmlns:a16="http://schemas.microsoft.com/office/drawing/2014/main" id="{B4DC31FF-DB0E-D60A-D948-61CABFB35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292" y="5159540"/>
            <a:ext cx="914400" cy="914400"/>
          </a:xfrm>
          <a:prstGeom prst="rect">
            <a:avLst/>
          </a:prstGeom>
        </p:spPr>
      </p:pic>
      <p:pic>
        <p:nvPicPr>
          <p:cNvPr id="19" name="Grafický objekt 18" descr="Cesta se souvislou výplní">
            <a:extLst>
              <a:ext uri="{FF2B5EF4-FFF2-40B4-BE49-F238E27FC236}">
                <a16:creationId xmlns:a16="http://schemas.microsoft.com/office/drawing/2014/main" id="{1ACEDCE5-074F-31D1-5C2A-4349685FBE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49707" y="5152668"/>
            <a:ext cx="914400" cy="914400"/>
          </a:xfrm>
          <a:prstGeom prst="rect">
            <a:avLst/>
          </a:prstGeom>
        </p:spPr>
      </p:pic>
      <p:pic>
        <p:nvPicPr>
          <p:cNvPr id="32" name="Grafický objekt 31" descr="Kolejnice se souvislou výplní">
            <a:extLst>
              <a:ext uri="{FF2B5EF4-FFF2-40B4-BE49-F238E27FC236}">
                <a16:creationId xmlns:a16="http://schemas.microsoft.com/office/drawing/2014/main" id="{FBCFB6C2-A1B9-1040-0A80-E0F8D18E20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64107" y="5285374"/>
            <a:ext cx="914400" cy="914400"/>
          </a:xfrm>
          <a:prstGeom prst="rect">
            <a:avLst/>
          </a:prstGeom>
        </p:spPr>
      </p:pic>
      <p:pic>
        <p:nvPicPr>
          <p:cNvPr id="4" name="Grafický objekt 3" descr="Cihlová zeď budovy se souvislou výplní">
            <a:extLst>
              <a:ext uri="{FF2B5EF4-FFF2-40B4-BE49-F238E27FC236}">
                <a16:creationId xmlns:a16="http://schemas.microsoft.com/office/drawing/2014/main" id="{FF7DAEC5-17ED-D0DB-6BD6-8377F037C6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7975" y="5947380"/>
            <a:ext cx="721454" cy="721454"/>
          </a:xfrm>
          <a:prstGeom prst="rect">
            <a:avLst/>
          </a:prstGeom>
        </p:spPr>
      </p:pic>
      <p:pic>
        <p:nvPicPr>
          <p:cNvPr id="5" name="Grafický objekt 4" descr="Zavřené dveře se souvislou výplní">
            <a:extLst>
              <a:ext uri="{FF2B5EF4-FFF2-40B4-BE49-F238E27FC236}">
                <a16:creationId xmlns:a16="http://schemas.microsoft.com/office/drawing/2014/main" id="{D81D6EC2-1791-537E-B549-49E6068F951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40551" y="6006350"/>
            <a:ext cx="603514" cy="60351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B05AB41-CD8F-FE82-C784-E5403007117D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  <a14:imgEffect>
                      <a14:colorTemperature colorTemp="11500"/>
                    </a14:imgEffect>
                    <a14:imgEffect>
                      <a14:saturation sa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0777" y="5931234"/>
            <a:ext cx="753745" cy="75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55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1117130A-89BE-6954-E33A-828AAC75D2CA}"/>
              </a:ext>
            </a:extLst>
          </p:cNvPr>
          <p:cNvSpPr/>
          <p:nvPr/>
        </p:nvSpPr>
        <p:spPr>
          <a:xfrm>
            <a:off x="5107429" y="1706925"/>
            <a:ext cx="2125980" cy="149126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KDE a CO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C2699CB4-811A-1E99-A307-7654FB8E95F8}"/>
              </a:ext>
            </a:extLst>
          </p:cNvPr>
          <p:cNvSpPr/>
          <p:nvPr/>
        </p:nvSpPr>
        <p:spPr>
          <a:xfrm>
            <a:off x="483811" y="1706925"/>
            <a:ext cx="4008120" cy="3353555"/>
          </a:xfrm>
          <a:prstGeom prst="roundRect">
            <a:avLst>
              <a:gd name="adj" fmla="val 103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B41462-E632-90A0-761F-F9128F38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Princip použití architektury datového standardu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A53C9B8-6E8D-C84D-5B35-210AB6A4836D}"/>
              </a:ext>
            </a:extLst>
          </p:cNvPr>
          <p:cNvSpPr/>
          <p:nvPr/>
        </p:nvSpPr>
        <p:spPr>
          <a:xfrm>
            <a:off x="641438" y="2242799"/>
            <a:ext cx="1798320" cy="261001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Datový slovník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9B197AC5-DE99-E466-4DFC-DB5AE31B59F8}"/>
              </a:ext>
            </a:extLst>
          </p:cNvPr>
          <p:cNvSpPr/>
          <p:nvPr/>
        </p:nvSpPr>
        <p:spPr>
          <a:xfrm>
            <a:off x="5221256" y="2210066"/>
            <a:ext cx="1889760" cy="87655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Zaklasifikování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podle RDS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9F36FE8B-BE4B-CBAB-5D21-7213EB061845}"/>
              </a:ext>
            </a:extLst>
          </p:cNvPr>
          <p:cNvSpPr/>
          <p:nvPr/>
        </p:nvSpPr>
        <p:spPr>
          <a:xfrm>
            <a:off x="2439758" y="2244036"/>
            <a:ext cx="1889760" cy="178781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Klasifikační systém RDS</a:t>
            </a:r>
          </a:p>
        </p:txBody>
      </p:sp>
      <p:pic>
        <p:nvPicPr>
          <p:cNvPr id="13" name="Grafický objekt 12" descr="Dům se souvislou výplní">
            <a:extLst>
              <a:ext uri="{FF2B5EF4-FFF2-40B4-BE49-F238E27FC236}">
                <a16:creationId xmlns:a16="http://schemas.microsoft.com/office/drawing/2014/main" id="{8F407136-B58F-5726-A447-DCDDBA21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877" y="5147932"/>
            <a:ext cx="914400" cy="914400"/>
          </a:xfrm>
          <a:prstGeom prst="rect">
            <a:avLst/>
          </a:prstGeom>
        </p:spPr>
      </p:pic>
      <p:pic>
        <p:nvPicPr>
          <p:cNvPr id="15" name="Grafický objekt 14" descr="Továrna se souvislou výplní">
            <a:extLst>
              <a:ext uri="{FF2B5EF4-FFF2-40B4-BE49-F238E27FC236}">
                <a16:creationId xmlns:a16="http://schemas.microsoft.com/office/drawing/2014/main" id="{B4DC31FF-DB0E-D60A-D948-61CABFB35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292" y="5159540"/>
            <a:ext cx="914400" cy="914400"/>
          </a:xfrm>
          <a:prstGeom prst="rect">
            <a:avLst/>
          </a:prstGeom>
        </p:spPr>
      </p:pic>
      <p:pic>
        <p:nvPicPr>
          <p:cNvPr id="19" name="Grafický objekt 18" descr="Cesta se souvislou výplní">
            <a:extLst>
              <a:ext uri="{FF2B5EF4-FFF2-40B4-BE49-F238E27FC236}">
                <a16:creationId xmlns:a16="http://schemas.microsoft.com/office/drawing/2014/main" id="{1ACEDCE5-074F-31D1-5C2A-4349685FBE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49707" y="5152668"/>
            <a:ext cx="914400" cy="914400"/>
          </a:xfrm>
          <a:prstGeom prst="rect">
            <a:avLst/>
          </a:prstGeom>
        </p:spPr>
      </p:pic>
      <p:pic>
        <p:nvPicPr>
          <p:cNvPr id="20" name="Grafický objekt 19" descr="Dům se souvislou výplní">
            <a:extLst>
              <a:ext uri="{FF2B5EF4-FFF2-40B4-BE49-F238E27FC236}">
                <a16:creationId xmlns:a16="http://schemas.microsoft.com/office/drawing/2014/main" id="{59B573B6-5982-19F1-2438-7E67357897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61569" y="3752440"/>
            <a:ext cx="914400" cy="914400"/>
          </a:xfrm>
          <a:prstGeom prst="rect">
            <a:avLst/>
          </a:prstGeom>
        </p:spPr>
      </p:pic>
      <p:sp>
        <p:nvSpPr>
          <p:cNvPr id="22" name="Šipka: doprava 21">
            <a:extLst>
              <a:ext uri="{FF2B5EF4-FFF2-40B4-BE49-F238E27FC236}">
                <a16:creationId xmlns:a16="http://schemas.microsoft.com/office/drawing/2014/main" id="{51BB913D-7FEE-5F22-56A1-9D15998298D4}"/>
              </a:ext>
            </a:extLst>
          </p:cNvPr>
          <p:cNvSpPr/>
          <p:nvPr/>
        </p:nvSpPr>
        <p:spPr>
          <a:xfrm>
            <a:off x="4580726" y="2442603"/>
            <a:ext cx="475795" cy="4114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Grafický objekt 25" descr="Cihlová zeď budovy se souvislou výplní">
            <a:extLst>
              <a:ext uri="{FF2B5EF4-FFF2-40B4-BE49-F238E27FC236}">
                <a16:creationId xmlns:a16="http://schemas.microsoft.com/office/drawing/2014/main" id="{359AB90E-8727-F744-CA5B-591037FEAF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88455" y="3309155"/>
            <a:ext cx="721454" cy="721454"/>
          </a:xfrm>
          <a:prstGeom prst="rect">
            <a:avLst/>
          </a:prstGeom>
        </p:spPr>
      </p:pic>
      <p:pic>
        <p:nvPicPr>
          <p:cNvPr id="30" name="Grafický objekt 29" descr="Zavřené dveře se souvislou výplní">
            <a:extLst>
              <a:ext uri="{FF2B5EF4-FFF2-40B4-BE49-F238E27FC236}">
                <a16:creationId xmlns:a16="http://schemas.microsoft.com/office/drawing/2014/main" id="{3C876725-B563-A000-F8EC-B1B73156C0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25096" y="4018668"/>
            <a:ext cx="603514" cy="603514"/>
          </a:xfrm>
          <a:prstGeom prst="rect">
            <a:avLst/>
          </a:prstGeom>
        </p:spPr>
      </p:pic>
      <p:pic>
        <p:nvPicPr>
          <p:cNvPr id="32" name="Grafický objekt 31" descr="Kolejnice se souvislou výplní">
            <a:extLst>
              <a:ext uri="{FF2B5EF4-FFF2-40B4-BE49-F238E27FC236}">
                <a16:creationId xmlns:a16="http://schemas.microsoft.com/office/drawing/2014/main" id="{FBCFB6C2-A1B9-1040-0A80-E0F8D18E20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464107" y="5285374"/>
            <a:ext cx="914400" cy="914400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EB539B7D-6915-0645-5FCE-3C0ED24AFF0A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2309" y="4608358"/>
            <a:ext cx="753745" cy="753745"/>
          </a:xfrm>
          <a:prstGeom prst="rect">
            <a:avLst/>
          </a:prstGeom>
        </p:spPr>
      </p:pic>
      <p:pic>
        <p:nvPicPr>
          <p:cNvPr id="4" name="Grafický objekt 3" descr="Cihlová zeď budovy se souvislou výplní">
            <a:extLst>
              <a:ext uri="{FF2B5EF4-FFF2-40B4-BE49-F238E27FC236}">
                <a16:creationId xmlns:a16="http://schemas.microsoft.com/office/drawing/2014/main" id="{FF7DAEC5-17ED-D0DB-6BD6-8377F037C60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47975" y="5947380"/>
            <a:ext cx="721454" cy="721454"/>
          </a:xfrm>
          <a:prstGeom prst="rect">
            <a:avLst/>
          </a:prstGeom>
        </p:spPr>
      </p:pic>
      <p:pic>
        <p:nvPicPr>
          <p:cNvPr id="5" name="Grafický objekt 4" descr="Zavřené dveře se souvislou výplní">
            <a:extLst>
              <a:ext uri="{FF2B5EF4-FFF2-40B4-BE49-F238E27FC236}">
                <a16:creationId xmlns:a16="http://schemas.microsoft.com/office/drawing/2014/main" id="{D81D6EC2-1791-537E-B549-49E6068F951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040551" y="6006350"/>
            <a:ext cx="603514" cy="60351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B05AB41-CD8F-FE82-C784-E5403007117D}"/>
              </a:ext>
            </a:extLst>
          </p:cNvPr>
          <p:cNvPicPr>
            <a:picLocks noChangeAspect="1"/>
          </p:cNvPicPr>
          <p:nvPr/>
        </p:nvPicPr>
        <p:blipFill>
          <a:blip r:embed="rId2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  <a14:imgEffect>
                      <a14:colorTemperature colorTemp="11500"/>
                    </a14:imgEffect>
                    <a14:imgEffect>
                      <a14:saturation sa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0777" y="5931234"/>
            <a:ext cx="753745" cy="75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délník: se zakulacenými rohy 20">
            <a:extLst>
              <a:ext uri="{FF2B5EF4-FFF2-40B4-BE49-F238E27FC236}">
                <a16:creationId xmlns:a16="http://schemas.microsoft.com/office/drawing/2014/main" id="{1117130A-89BE-6954-E33A-828AAC75D2CA}"/>
              </a:ext>
            </a:extLst>
          </p:cNvPr>
          <p:cNvSpPr/>
          <p:nvPr/>
        </p:nvSpPr>
        <p:spPr>
          <a:xfrm>
            <a:off x="5107429" y="1706925"/>
            <a:ext cx="2125980" cy="149126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KDE a CO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C2699CB4-811A-1E99-A307-7654FB8E95F8}"/>
              </a:ext>
            </a:extLst>
          </p:cNvPr>
          <p:cNvSpPr/>
          <p:nvPr/>
        </p:nvSpPr>
        <p:spPr>
          <a:xfrm>
            <a:off x="483811" y="1706925"/>
            <a:ext cx="4008120" cy="3353555"/>
          </a:xfrm>
          <a:prstGeom prst="roundRect">
            <a:avLst>
              <a:gd name="adj" fmla="val 1030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B41462-E632-90A0-761F-F9128F38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Princip použití architektury datového standardu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2A53C9B8-6E8D-C84D-5B35-210AB6A4836D}"/>
              </a:ext>
            </a:extLst>
          </p:cNvPr>
          <p:cNvSpPr/>
          <p:nvPr/>
        </p:nvSpPr>
        <p:spPr>
          <a:xfrm>
            <a:off x="641438" y="2242799"/>
            <a:ext cx="1798320" cy="261001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Datový slovník</a:t>
            </a:r>
          </a:p>
        </p:txBody>
      </p:sp>
      <p:sp>
        <p:nvSpPr>
          <p:cNvPr id="8" name="Obdélník: se zakulacenými rohy 7">
            <a:extLst>
              <a:ext uri="{FF2B5EF4-FFF2-40B4-BE49-F238E27FC236}">
                <a16:creationId xmlns:a16="http://schemas.microsoft.com/office/drawing/2014/main" id="{9B197AC5-DE99-E466-4DFC-DB5AE31B59F8}"/>
              </a:ext>
            </a:extLst>
          </p:cNvPr>
          <p:cNvSpPr/>
          <p:nvPr/>
        </p:nvSpPr>
        <p:spPr>
          <a:xfrm>
            <a:off x="5221256" y="2210066"/>
            <a:ext cx="1889760" cy="876555"/>
          </a:xfrm>
          <a:prstGeom prst="round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Zaklasifikování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podle RDS</a:t>
            </a: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9F36FE8B-BE4B-CBAB-5D21-7213EB061845}"/>
              </a:ext>
            </a:extLst>
          </p:cNvPr>
          <p:cNvSpPr/>
          <p:nvPr/>
        </p:nvSpPr>
        <p:spPr>
          <a:xfrm>
            <a:off x="2439758" y="2244036"/>
            <a:ext cx="1889760" cy="178781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Klasifikační systém RDS</a:t>
            </a:r>
          </a:p>
        </p:txBody>
      </p:sp>
      <p:pic>
        <p:nvPicPr>
          <p:cNvPr id="13" name="Grafický objekt 12" descr="Dům se souvislou výplní">
            <a:extLst>
              <a:ext uri="{FF2B5EF4-FFF2-40B4-BE49-F238E27FC236}">
                <a16:creationId xmlns:a16="http://schemas.microsoft.com/office/drawing/2014/main" id="{8F407136-B58F-5726-A447-DCDDBA21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877" y="5147932"/>
            <a:ext cx="914400" cy="914400"/>
          </a:xfrm>
          <a:prstGeom prst="rect">
            <a:avLst/>
          </a:prstGeom>
        </p:spPr>
      </p:pic>
      <p:pic>
        <p:nvPicPr>
          <p:cNvPr id="15" name="Grafický objekt 14" descr="Továrna se souvislou výplní">
            <a:extLst>
              <a:ext uri="{FF2B5EF4-FFF2-40B4-BE49-F238E27FC236}">
                <a16:creationId xmlns:a16="http://schemas.microsoft.com/office/drawing/2014/main" id="{B4DC31FF-DB0E-D60A-D948-61CABFB35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292" y="5159540"/>
            <a:ext cx="914400" cy="914400"/>
          </a:xfrm>
          <a:prstGeom prst="rect">
            <a:avLst/>
          </a:prstGeom>
        </p:spPr>
      </p:pic>
      <p:pic>
        <p:nvPicPr>
          <p:cNvPr id="19" name="Grafický objekt 18" descr="Cesta se souvislou výplní">
            <a:extLst>
              <a:ext uri="{FF2B5EF4-FFF2-40B4-BE49-F238E27FC236}">
                <a16:creationId xmlns:a16="http://schemas.microsoft.com/office/drawing/2014/main" id="{1ACEDCE5-074F-31D1-5C2A-4349685FBE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49707" y="5152668"/>
            <a:ext cx="914400" cy="914400"/>
          </a:xfrm>
          <a:prstGeom prst="rect">
            <a:avLst/>
          </a:prstGeom>
        </p:spPr>
      </p:pic>
      <p:pic>
        <p:nvPicPr>
          <p:cNvPr id="20" name="Grafický objekt 19" descr="Dům se souvislou výplní">
            <a:extLst>
              <a:ext uri="{FF2B5EF4-FFF2-40B4-BE49-F238E27FC236}">
                <a16:creationId xmlns:a16="http://schemas.microsoft.com/office/drawing/2014/main" id="{59B573B6-5982-19F1-2438-7E67357897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61569" y="3752440"/>
            <a:ext cx="914400" cy="914400"/>
          </a:xfrm>
          <a:prstGeom prst="rect">
            <a:avLst/>
          </a:prstGeom>
        </p:spPr>
      </p:pic>
      <p:sp>
        <p:nvSpPr>
          <p:cNvPr id="22" name="Šipka: doprava 21">
            <a:extLst>
              <a:ext uri="{FF2B5EF4-FFF2-40B4-BE49-F238E27FC236}">
                <a16:creationId xmlns:a16="http://schemas.microsoft.com/office/drawing/2014/main" id="{51BB913D-7FEE-5F22-56A1-9D15998298D4}"/>
              </a:ext>
            </a:extLst>
          </p:cNvPr>
          <p:cNvSpPr/>
          <p:nvPr/>
        </p:nvSpPr>
        <p:spPr>
          <a:xfrm>
            <a:off x="4580726" y="2442603"/>
            <a:ext cx="475795" cy="4114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811011F1-F826-F33A-9922-4743C1B8B03C}"/>
              </a:ext>
            </a:extLst>
          </p:cNvPr>
          <p:cNvSpPr/>
          <p:nvPr/>
        </p:nvSpPr>
        <p:spPr>
          <a:xfrm>
            <a:off x="7813203" y="1739659"/>
            <a:ext cx="3637206" cy="1458534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KDO, KDY, PROČ</a:t>
            </a:r>
          </a:p>
        </p:txBody>
      </p:sp>
      <p:sp>
        <p:nvSpPr>
          <p:cNvPr id="24" name="Obdélník: se zakulacenými rohy 23">
            <a:extLst>
              <a:ext uri="{FF2B5EF4-FFF2-40B4-BE49-F238E27FC236}">
                <a16:creationId xmlns:a16="http://schemas.microsoft.com/office/drawing/2014/main" id="{904B96B2-2C5C-1C94-1F7C-BB0A21DBB056}"/>
              </a:ext>
            </a:extLst>
          </p:cNvPr>
          <p:cNvSpPr/>
          <p:nvPr/>
        </p:nvSpPr>
        <p:spPr>
          <a:xfrm>
            <a:off x="7927029" y="2242799"/>
            <a:ext cx="3380017" cy="87655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Úroveň informačních potřeb</a:t>
            </a:r>
          </a:p>
        </p:txBody>
      </p:sp>
      <p:pic>
        <p:nvPicPr>
          <p:cNvPr id="26" name="Grafický objekt 25" descr="Cihlová zeď budovy se souvislou výplní">
            <a:extLst>
              <a:ext uri="{FF2B5EF4-FFF2-40B4-BE49-F238E27FC236}">
                <a16:creationId xmlns:a16="http://schemas.microsoft.com/office/drawing/2014/main" id="{359AB90E-8727-F744-CA5B-591037FEAF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88455" y="3309155"/>
            <a:ext cx="721454" cy="721454"/>
          </a:xfrm>
          <a:prstGeom prst="rect">
            <a:avLst/>
          </a:prstGeom>
        </p:spPr>
      </p:pic>
      <p:pic>
        <p:nvPicPr>
          <p:cNvPr id="30" name="Grafický objekt 29" descr="Zavřené dveře se souvislou výplní">
            <a:extLst>
              <a:ext uri="{FF2B5EF4-FFF2-40B4-BE49-F238E27FC236}">
                <a16:creationId xmlns:a16="http://schemas.microsoft.com/office/drawing/2014/main" id="{3C876725-B563-A000-F8EC-B1B73156C0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325096" y="4018668"/>
            <a:ext cx="603514" cy="603514"/>
          </a:xfrm>
          <a:prstGeom prst="rect">
            <a:avLst/>
          </a:prstGeom>
        </p:spPr>
      </p:pic>
      <p:pic>
        <p:nvPicPr>
          <p:cNvPr id="32" name="Grafický objekt 31" descr="Kolejnice se souvislou výplní">
            <a:extLst>
              <a:ext uri="{FF2B5EF4-FFF2-40B4-BE49-F238E27FC236}">
                <a16:creationId xmlns:a16="http://schemas.microsoft.com/office/drawing/2014/main" id="{FBCFB6C2-A1B9-1040-0A80-E0F8D18E20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464107" y="5285374"/>
            <a:ext cx="914400" cy="914400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EB539B7D-6915-0645-5FCE-3C0ED24AFF0A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2309" y="4608358"/>
            <a:ext cx="753745" cy="753745"/>
          </a:xfrm>
          <a:prstGeom prst="rect">
            <a:avLst/>
          </a:prstGeom>
        </p:spPr>
      </p:pic>
      <p:sp>
        <p:nvSpPr>
          <p:cNvPr id="39" name="Obdélník 38">
            <a:extLst>
              <a:ext uri="{FF2B5EF4-FFF2-40B4-BE49-F238E27FC236}">
                <a16:creationId xmlns:a16="http://schemas.microsoft.com/office/drawing/2014/main" id="{2EDD4C48-BCF2-3D81-8E27-7B079E109F61}"/>
              </a:ext>
            </a:extLst>
          </p:cNvPr>
          <p:cNvSpPr/>
          <p:nvPr/>
        </p:nvSpPr>
        <p:spPr>
          <a:xfrm>
            <a:off x="7998549" y="3831400"/>
            <a:ext cx="3308497" cy="105932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96894865-65C8-D5AB-3752-6BD58E97E9D7}"/>
              </a:ext>
            </a:extLst>
          </p:cNvPr>
          <p:cNvSpPr/>
          <p:nvPr/>
        </p:nvSpPr>
        <p:spPr>
          <a:xfrm>
            <a:off x="8453684" y="3622494"/>
            <a:ext cx="1907065" cy="30796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21CBD4BF-A716-C1F9-8B58-21EA7FAFC58E}"/>
              </a:ext>
            </a:extLst>
          </p:cNvPr>
          <p:cNvSpPr/>
          <p:nvPr/>
        </p:nvSpPr>
        <p:spPr>
          <a:xfrm>
            <a:off x="8876194" y="3506993"/>
            <a:ext cx="1341908" cy="41659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6C75554D-D787-D181-1E64-E08B94AF6545}"/>
              </a:ext>
            </a:extLst>
          </p:cNvPr>
          <p:cNvSpPr/>
          <p:nvPr/>
        </p:nvSpPr>
        <p:spPr>
          <a:xfrm>
            <a:off x="7998548" y="4452812"/>
            <a:ext cx="3308497" cy="105932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bdélník 42">
            <a:extLst>
              <a:ext uri="{FF2B5EF4-FFF2-40B4-BE49-F238E27FC236}">
                <a16:creationId xmlns:a16="http://schemas.microsoft.com/office/drawing/2014/main" id="{7D7E5669-01D5-0D45-36E0-75A58B283DC7}"/>
              </a:ext>
            </a:extLst>
          </p:cNvPr>
          <p:cNvSpPr/>
          <p:nvPr/>
        </p:nvSpPr>
        <p:spPr>
          <a:xfrm>
            <a:off x="8453683" y="4243906"/>
            <a:ext cx="2757833" cy="30796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6904350C-15CF-BBAE-AA3D-46F2B3D4AF00}"/>
              </a:ext>
            </a:extLst>
          </p:cNvPr>
          <p:cNvSpPr/>
          <p:nvPr/>
        </p:nvSpPr>
        <p:spPr>
          <a:xfrm>
            <a:off x="8876193" y="4128405"/>
            <a:ext cx="1341908" cy="41659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bdélník 44">
            <a:extLst>
              <a:ext uri="{FF2B5EF4-FFF2-40B4-BE49-F238E27FC236}">
                <a16:creationId xmlns:a16="http://schemas.microsoft.com/office/drawing/2014/main" id="{BED7354E-6BF8-B688-6F9A-1AA409339477}"/>
              </a:ext>
            </a:extLst>
          </p:cNvPr>
          <p:cNvSpPr/>
          <p:nvPr/>
        </p:nvSpPr>
        <p:spPr>
          <a:xfrm>
            <a:off x="8453683" y="5060480"/>
            <a:ext cx="2853362" cy="990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bdélník 45">
            <a:extLst>
              <a:ext uri="{FF2B5EF4-FFF2-40B4-BE49-F238E27FC236}">
                <a16:creationId xmlns:a16="http://schemas.microsoft.com/office/drawing/2014/main" id="{24DB6775-151D-6ABA-494A-543FF8085FA2}"/>
              </a:ext>
            </a:extLst>
          </p:cNvPr>
          <p:cNvSpPr/>
          <p:nvPr/>
        </p:nvSpPr>
        <p:spPr>
          <a:xfrm>
            <a:off x="9156789" y="4851574"/>
            <a:ext cx="2054727" cy="30796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631D445B-F464-67E4-05F2-84B0AE088CB4}"/>
              </a:ext>
            </a:extLst>
          </p:cNvPr>
          <p:cNvSpPr/>
          <p:nvPr/>
        </p:nvSpPr>
        <p:spPr>
          <a:xfrm>
            <a:off x="9644469" y="4736073"/>
            <a:ext cx="1662576" cy="416595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ovéPole 47">
            <a:extLst>
              <a:ext uri="{FF2B5EF4-FFF2-40B4-BE49-F238E27FC236}">
                <a16:creationId xmlns:a16="http://schemas.microsoft.com/office/drawing/2014/main" id="{CD9D684B-5DF2-AB78-10B1-13F6BB894A4A}"/>
              </a:ext>
            </a:extLst>
          </p:cNvPr>
          <p:cNvSpPr txBox="1"/>
          <p:nvPr/>
        </p:nvSpPr>
        <p:spPr>
          <a:xfrm>
            <a:off x="7894537" y="5299281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Idea</a:t>
            </a:r>
          </a:p>
        </p:txBody>
      </p:sp>
      <p:sp>
        <p:nvSpPr>
          <p:cNvPr id="49" name="TextovéPole 48">
            <a:extLst>
              <a:ext uri="{FF2B5EF4-FFF2-40B4-BE49-F238E27FC236}">
                <a16:creationId xmlns:a16="http://schemas.microsoft.com/office/drawing/2014/main" id="{D8F6174A-3013-33C7-5DC4-BF5607E34B47}"/>
              </a:ext>
            </a:extLst>
          </p:cNvPr>
          <p:cNvSpPr txBox="1"/>
          <p:nvPr/>
        </p:nvSpPr>
        <p:spPr>
          <a:xfrm>
            <a:off x="10544068" y="5329997"/>
            <a:ext cx="812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Provoz</a:t>
            </a: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164A6660-DDF7-C03C-86EF-E5DE399888AF}"/>
              </a:ext>
            </a:extLst>
          </p:cNvPr>
          <p:cNvSpPr txBox="1"/>
          <p:nvPr/>
        </p:nvSpPr>
        <p:spPr>
          <a:xfrm rot="16200000">
            <a:off x="10492334" y="3897633"/>
            <a:ext cx="2252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Množství informací pro </a:t>
            </a: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jeden účel a jednoho aktéra</a:t>
            </a:r>
          </a:p>
        </p:txBody>
      </p:sp>
      <p:sp>
        <p:nvSpPr>
          <p:cNvPr id="52" name="Šipka: doprava 51">
            <a:extLst>
              <a:ext uri="{FF2B5EF4-FFF2-40B4-BE49-F238E27FC236}">
                <a16:creationId xmlns:a16="http://schemas.microsoft.com/office/drawing/2014/main" id="{A03A48F4-C584-D65C-8F17-AFFF033B44C7}"/>
              </a:ext>
            </a:extLst>
          </p:cNvPr>
          <p:cNvSpPr/>
          <p:nvPr/>
        </p:nvSpPr>
        <p:spPr>
          <a:xfrm>
            <a:off x="7308764" y="2411039"/>
            <a:ext cx="475795" cy="41148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fický objekt 3" descr="Cihlová zeď budovy se souvislou výplní">
            <a:extLst>
              <a:ext uri="{FF2B5EF4-FFF2-40B4-BE49-F238E27FC236}">
                <a16:creationId xmlns:a16="http://schemas.microsoft.com/office/drawing/2014/main" id="{FF7DAEC5-17ED-D0DB-6BD6-8377F037C60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47975" y="5947380"/>
            <a:ext cx="721454" cy="721454"/>
          </a:xfrm>
          <a:prstGeom prst="rect">
            <a:avLst/>
          </a:prstGeom>
        </p:spPr>
      </p:pic>
      <p:pic>
        <p:nvPicPr>
          <p:cNvPr id="5" name="Grafický objekt 4" descr="Zavřené dveře se souvislou výplní">
            <a:extLst>
              <a:ext uri="{FF2B5EF4-FFF2-40B4-BE49-F238E27FC236}">
                <a16:creationId xmlns:a16="http://schemas.microsoft.com/office/drawing/2014/main" id="{D81D6EC2-1791-537E-B549-49E6068F951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040551" y="6006350"/>
            <a:ext cx="603514" cy="60351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B05AB41-CD8F-FE82-C784-E5403007117D}"/>
              </a:ext>
            </a:extLst>
          </p:cNvPr>
          <p:cNvPicPr>
            <a:picLocks noChangeAspect="1"/>
          </p:cNvPicPr>
          <p:nvPr/>
        </p:nvPicPr>
        <p:blipFill>
          <a:blip r:embed="rId2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  <a14:imgEffect>
                      <a14:colorTemperature colorTemp="11500"/>
                    </a14:imgEffect>
                    <a14:imgEffect>
                      <a14:saturation sa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0777" y="5931234"/>
            <a:ext cx="753745" cy="753745"/>
          </a:xfrm>
          <a:prstGeom prst="rect">
            <a:avLst/>
          </a:prstGeom>
        </p:spPr>
      </p:pic>
      <p:sp>
        <p:nvSpPr>
          <p:cNvPr id="18" name="Šipka: doprava 17">
            <a:extLst>
              <a:ext uri="{FF2B5EF4-FFF2-40B4-BE49-F238E27FC236}">
                <a16:creationId xmlns:a16="http://schemas.microsoft.com/office/drawing/2014/main" id="{60F78B8F-6F5F-40A6-2B4B-409D833AA54E}"/>
              </a:ext>
            </a:extLst>
          </p:cNvPr>
          <p:cNvSpPr/>
          <p:nvPr/>
        </p:nvSpPr>
        <p:spPr>
          <a:xfrm>
            <a:off x="7216395" y="3554836"/>
            <a:ext cx="664125" cy="307966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92D050"/>
              </a:gs>
              <a:gs pos="100000">
                <a:srgbClr val="00B050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Šipka: doprava 24">
            <a:extLst>
              <a:ext uri="{FF2B5EF4-FFF2-40B4-BE49-F238E27FC236}">
                <a16:creationId xmlns:a16="http://schemas.microsoft.com/office/drawing/2014/main" id="{7677997F-5B4A-92C2-3FFD-682071F8B728}"/>
              </a:ext>
            </a:extLst>
          </p:cNvPr>
          <p:cNvSpPr/>
          <p:nvPr/>
        </p:nvSpPr>
        <p:spPr>
          <a:xfrm>
            <a:off x="7214598" y="4197812"/>
            <a:ext cx="664125" cy="307966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92D050"/>
              </a:gs>
              <a:gs pos="100000">
                <a:srgbClr val="00B050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Šipka: doprava 26">
            <a:extLst>
              <a:ext uri="{FF2B5EF4-FFF2-40B4-BE49-F238E27FC236}">
                <a16:creationId xmlns:a16="http://schemas.microsoft.com/office/drawing/2014/main" id="{D475DFA9-D697-1607-73F4-43A08B27D8A4}"/>
              </a:ext>
            </a:extLst>
          </p:cNvPr>
          <p:cNvSpPr/>
          <p:nvPr/>
        </p:nvSpPr>
        <p:spPr>
          <a:xfrm>
            <a:off x="7213656" y="4806088"/>
            <a:ext cx="664125" cy="307966"/>
          </a:xfrm>
          <a:prstGeom prst="rightArrow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92D050"/>
              </a:gs>
              <a:gs pos="100000">
                <a:srgbClr val="00B050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C93ED6E4-2E4B-EDC3-3C8C-9147A2EFBAF7}"/>
              </a:ext>
            </a:extLst>
          </p:cNvPr>
          <p:cNvSpPr txBox="1"/>
          <p:nvPr/>
        </p:nvSpPr>
        <p:spPr>
          <a:xfrm>
            <a:off x="9426944" y="5334703"/>
            <a:ext cx="1048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Realizace</a:t>
            </a:r>
          </a:p>
        </p:txBody>
      </p:sp>
    </p:spTree>
    <p:extLst>
      <p:ext uri="{BB962C8B-B14F-4D97-AF65-F5344CB8AC3E}">
        <p14:creationId xmlns:p14="http://schemas.microsoft.com/office/powerpoint/2010/main" val="711902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B3595914-71B8-EA6E-DA86-44B46B224052}"/>
              </a:ext>
            </a:extLst>
          </p:cNvPr>
          <p:cNvSpPr/>
          <p:nvPr/>
        </p:nvSpPr>
        <p:spPr>
          <a:xfrm>
            <a:off x="4611593" y="2064245"/>
            <a:ext cx="5477287" cy="28582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Nástroj pro BIM (Revit, ArchiCAD…)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15043C3-6778-A9C9-00A0-33B06CC4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bude aplikováno (nástroje pro BIM)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411E7DD-3126-40A7-BD1E-01EA914387D2}"/>
              </a:ext>
            </a:extLst>
          </p:cNvPr>
          <p:cNvSpPr/>
          <p:nvPr/>
        </p:nvSpPr>
        <p:spPr>
          <a:xfrm>
            <a:off x="366856" y="2064244"/>
            <a:ext cx="3843764" cy="38930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Datový slovník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04087DE-92E5-69A6-DD3E-8B5B4F6B3347}"/>
              </a:ext>
            </a:extLst>
          </p:cNvPr>
          <p:cNvSpPr/>
          <p:nvPr/>
        </p:nvSpPr>
        <p:spPr>
          <a:xfrm>
            <a:off x="569447" y="2743200"/>
            <a:ext cx="1637160" cy="2819856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Datové šablony s vlastnostmi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DAB3C3C-A17D-A918-55BF-169CD581096E}"/>
              </a:ext>
            </a:extLst>
          </p:cNvPr>
          <p:cNvSpPr/>
          <p:nvPr/>
        </p:nvSpPr>
        <p:spPr>
          <a:xfrm>
            <a:off x="3024730" y="2743200"/>
            <a:ext cx="898887" cy="281985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vlastnosti</a:t>
            </a:r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360E64D0-BDC9-E3B7-E22D-E0F17DA8C257}"/>
              </a:ext>
            </a:extLst>
          </p:cNvPr>
          <p:cNvSpPr/>
          <p:nvPr/>
        </p:nvSpPr>
        <p:spPr>
          <a:xfrm rot="10800000">
            <a:off x="2229232" y="3863511"/>
            <a:ext cx="695382" cy="43256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cký objekt 6" descr="Dům se souvislou výplní">
            <a:extLst>
              <a:ext uri="{FF2B5EF4-FFF2-40B4-BE49-F238E27FC236}">
                <a16:creationId xmlns:a16="http://schemas.microsoft.com/office/drawing/2014/main" id="{1B973C99-A473-EC7E-0D06-AC6A4C40F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264" y="2486536"/>
            <a:ext cx="914400" cy="914400"/>
          </a:xfrm>
          <a:prstGeom prst="rect">
            <a:avLst/>
          </a:prstGeom>
        </p:spPr>
      </p:pic>
      <p:pic>
        <p:nvPicPr>
          <p:cNvPr id="8" name="Grafický objekt 7" descr="Cihlová zeď budovy se souvislou výplní">
            <a:extLst>
              <a:ext uri="{FF2B5EF4-FFF2-40B4-BE49-F238E27FC236}">
                <a16:creationId xmlns:a16="http://schemas.microsoft.com/office/drawing/2014/main" id="{43D4715E-517B-6B19-5019-40B9DD34C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26072" y="3064289"/>
            <a:ext cx="721454" cy="72145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5062A1EE-9239-6A9D-9FD6-D6A03169805C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9926" y="3729104"/>
            <a:ext cx="753745" cy="753745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F07D4A61-4715-F58C-9149-5EA5C0BD6BF2}"/>
              </a:ext>
            </a:extLst>
          </p:cNvPr>
          <p:cNvSpPr/>
          <p:nvPr/>
        </p:nvSpPr>
        <p:spPr>
          <a:xfrm>
            <a:off x="5028742" y="2551558"/>
            <a:ext cx="2080909" cy="1931291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pojnice: pravoúhlá 14">
            <a:extLst>
              <a:ext uri="{FF2B5EF4-FFF2-40B4-BE49-F238E27FC236}">
                <a16:creationId xmlns:a16="http://schemas.microsoft.com/office/drawing/2014/main" id="{F6939BAE-6115-A827-709A-41A4C13F74D5}"/>
              </a:ext>
            </a:extLst>
          </p:cNvPr>
          <p:cNvCxnSpPr>
            <a:cxnSpLocks/>
            <a:stCxn id="4" idx="2"/>
            <a:endCxn id="11" idx="2"/>
          </p:cNvCxnSpPr>
          <p:nvPr/>
        </p:nvCxnSpPr>
        <p:spPr>
          <a:xfrm rot="5400000" flipH="1" flipV="1">
            <a:off x="3188508" y="2682368"/>
            <a:ext cx="1080207" cy="4681170"/>
          </a:xfrm>
          <a:prstGeom prst="bentConnector3">
            <a:avLst>
              <a:gd name="adj1" fmla="val -68779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pojnice: pravoúhlá 17">
            <a:extLst>
              <a:ext uri="{FF2B5EF4-FFF2-40B4-BE49-F238E27FC236}">
                <a16:creationId xmlns:a16="http://schemas.microsoft.com/office/drawing/2014/main" id="{C8CE4A03-3F94-8F42-C3FD-447FD6DE5D6E}"/>
              </a:ext>
            </a:extLst>
          </p:cNvPr>
          <p:cNvCxnSpPr>
            <a:cxnSpLocks/>
            <a:stCxn id="5" idx="3"/>
            <a:endCxn id="11" idx="1"/>
          </p:cNvCxnSpPr>
          <p:nvPr/>
        </p:nvCxnSpPr>
        <p:spPr>
          <a:xfrm flipV="1">
            <a:off x="3923617" y="3517204"/>
            <a:ext cx="1105125" cy="635924"/>
          </a:xfrm>
          <a:prstGeom prst="bentConnector3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25BE4F2B-DAFA-31DB-2803-A2608C135A20}"/>
              </a:ext>
            </a:extLst>
          </p:cNvPr>
          <p:cNvGrpSpPr/>
          <p:nvPr/>
        </p:nvGrpSpPr>
        <p:grpSpPr>
          <a:xfrm>
            <a:off x="7233249" y="3208165"/>
            <a:ext cx="2630842" cy="385541"/>
            <a:chOff x="7252298" y="3100609"/>
            <a:chExt cx="3308497" cy="430339"/>
          </a:xfrm>
          <a:solidFill>
            <a:schemeClr val="bg1"/>
          </a:solidFill>
        </p:grpSpPr>
        <p:sp>
          <p:nvSpPr>
            <p:cNvPr id="12" name="Obdélník 11">
              <a:extLst>
                <a:ext uri="{FF2B5EF4-FFF2-40B4-BE49-F238E27FC236}">
                  <a16:creationId xmlns:a16="http://schemas.microsoft.com/office/drawing/2014/main" id="{9E75863F-5BA5-4F9F-B2C0-E1521AB90A2D}"/>
                </a:ext>
              </a:extLst>
            </p:cNvPr>
            <p:cNvSpPr/>
            <p:nvPr/>
          </p:nvSpPr>
          <p:spPr>
            <a:xfrm>
              <a:off x="7252298" y="3425016"/>
              <a:ext cx="3308497" cy="105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bdélník 12">
              <a:extLst>
                <a:ext uri="{FF2B5EF4-FFF2-40B4-BE49-F238E27FC236}">
                  <a16:creationId xmlns:a16="http://schemas.microsoft.com/office/drawing/2014/main" id="{D2B0777A-E317-02C7-36D6-AA7702519D3D}"/>
                </a:ext>
              </a:extLst>
            </p:cNvPr>
            <p:cNvSpPr/>
            <p:nvPr/>
          </p:nvSpPr>
          <p:spPr>
            <a:xfrm>
              <a:off x="7707433" y="3216110"/>
              <a:ext cx="1907065" cy="307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C7FD4BB1-4D4F-D397-ED47-A1BE6052C8E1}"/>
                </a:ext>
              </a:extLst>
            </p:cNvPr>
            <p:cNvSpPr/>
            <p:nvPr/>
          </p:nvSpPr>
          <p:spPr>
            <a:xfrm>
              <a:off x="8129943" y="3100609"/>
              <a:ext cx="1341908" cy="4165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A4B4F9B9-18C4-5E4B-730F-531CEDD6DADD}"/>
              </a:ext>
            </a:extLst>
          </p:cNvPr>
          <p:cNvGrpSpPr/>
          <p:nvPr/>
        </p:nvGrpSpPr>
        <p:grpSpPr>
          <a:xfrm>
            <a:off x="7235518" y="3838120"/>
            <a:ext cx="2628573" cy="443975"/>
            <a:chOff x="8654254" y="4806861"/>
            <a:chExt cx="2853362" cy="423467"/>
          </a:xfrm>
          <a:solidFill>
            <a:schemeClr val="bg1"/>
          </a:solidFill>
        </p:grpSpPr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38D0A206-EBC1-504B-6B30-160ECFC1F7A0}"/>
                </a:ext>
              </a:extLst>
            </p:cNvPr>
            <p:cNvSpPr/>
            <p:nvPr/>
          </p:nvSpPr>
          <p:spPr>
            <a:xfrm>
              <a:off x="8654254" y="5131268"/>
              <a:ext cx="2853362" cy="990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bdélník 20">
              <a:extLst>
                <a:ext uri="{FF2B5EF4-FFF2-40B4-BE49-F238E27FC236}">
                  <a16:creationId xmlns:a16="http://schemas.microsoft.com/office/drawing/2014/main" id="{44D54838-016F-9565-A7A1-23B5D6747202}"/>
                </a:ext>
              </a:extLst>
            </p:cNvPr>
            <p:cNvSpPr/>
            <p:nvPr/>
          </p:nvSpPr>
          <p:spPr>
            <a:xfrm>
              <a:off x="9357360" y="4922362"/>
              <a:ext cx="2054727" cy="3079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65A55B34-6D75-863C-859F-B6CA6EA8F687}"/>
                </a:ext>
              </a:extLst>
            </p:cNvPr>
            <p:cNvSpPr/>
            <p:nvPr/>
          </p:nvSpPr>
          <p:spPr>
            <a:xfrm>
              <a:off x="9845040" y="4806861"/>
              <a:ext cx="1662576" cy="4165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5" name="Grafický objekt 24" descr="Uživatel se souvislou výplní">
            <a:extLst>
              <a:ext uri="{FF2B5EF4-FFF2-40B4-BE49-F238E27FC236}">
                <a16:creationId xmlns:a16="http://schemas.microsoft.com/office/drawing/2014/main" id="{1ABFEE11-AC04-E60F-6F58-6A5CE3A68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41047" y="2163779"/>
            <a:ext cx="708962" cy="708962"/>
          </a:xfrm>
          <a:prstGeom prst="rect">
            <a:avLst/>
          </a:prstGeom>
        </p:spPr>
      </p:pic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48E0BA67-6DC2-F97E-7151-4A62F60A9161}"/>
              </a:ext>
            </a:extLst>
          </p:cNvPr>
          <p:cNvCxnSpPr/>
          <p:nvPr/>
        </p:nvCxnSpPr>
        <p:spPr>
          <a:xfrm>
            <a:off x="7233249" y="4566669"/>
            <a:ext cx="2716760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bdélník 27">
            <a:extLst>
              <a:ext uri="{FF2B5EF4-FFF2-40B4-BE49-F238E27FC236}">
                <a16:creationId xmlns:a16="http://schemas.microsoft.com/office/drawing/2014/main" id="{D9BD7721-6EB2-BD58-9EB6-116895039F55}"/>
              </a:ext>
            </a:extLst>
          </p:cNvPr>
          <p:cNvSpPr/>
          <p:nvPr/>
        </p:nvSpPr>
        <p:spPr>
          <a:xfrm>
            <a:off x="7261860" y="5348119"/>
            <a:ext cx="2688149" cy="567690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Validace (IDS)</a:t>
            </a:r>
          </a:p>
        </p:txBody>
      </p:sp>
      <p:cxnSp>
        <p:nvCxnSpPr>
          <p:cNvPr id="30" name="Přímá spojnice se šipkou 29">
            <a:extLst>
              <a:ext uri="{FF2B5EF4-FFF2-40B4-BE49-F238E27FC236}">
                <a16:creationId xmlns:a16="http://schemas.microsoft.com/office/drawing/2014/main" id="{825E88F4-DC6D-5995-99AD-F343484E9AEB}"/>
              </a:ext>
            </a:extLst>
          </p:cNvPr>
          <p:cNvCxnSpPr>
            <a:cxnSpLocks/>
          </p:cNvCxnSpPr>
          <p:nvPr/>
        </p:nvCxnSpPr>
        <p:spPr>
          <a:xfrm>
            <a:off x="7635240" y="4248150"/>
            <a:ext cx="0" cy="10999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" name="Přímá spojnice se šipkou 30">
            <a:extLst>
              <a:ext uri="{FF2B5EF4-FFF2-40B4-BE49-F238E27FC236}">
                <a16:creationId xmlns:a16="http://schemas.microsoft.com/office/drawing/2014/main" id="{8E787993-2743-8FC6-20B2-E7687F367DFD}"/>
              </a:ext>
            </a:extLst>
          </p:cNvPr>
          <p:cNvCxnSpPr>
            <a:cxnSpLocks/>
          </p:cNvCxnSpPr>
          <p:nvPr/>
        </p:nvCxnSpPr>
        <p:spPr>
          <a:xfrm>
            <a:off x="8141970" y="4248150"/>
            <a:ext cx="0" cy="10999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Přímá spojnice se šipkou 31">
            <a:extLst>
              <a:ext uri="{FF2B5EF4-FFF2-40B4-BE49-F238E27FC236}">
                <a16:creationId xmlns:a16="http://schemas.microsoft.com/office/drawing/2014/main" id="{E5F452E6-03BD-5130-BCF3-83626E675176}"/>
              </a:ext>
            </a:extLst>
          </p:cNvPr>
          <p:cNvCxnSpPr>
            <a:cxnSpLocks/>
          </p:cNvCxnSpPr>
          <p:nvPr/>
        </p:nvCxnSpPr>
        <p:spPr>
          <a:xfrm>
            <a:off x="8998187" y="4248150"/>
            <a:ext cx="0" cy="10999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Obdélník 32">
            <a:extLst>
              <a:ext uri="{FF2B5EF4-FFF2-40B4-BE49-F238E27FC236}">
                <a16:creationId xmlns:a16="http://schemas.microsoft.com/office/drawing/2014/main" id="{A7969B89-2076-D31C-1A3F-BD0636179129}"/>
              </a:ext>
            </a:extLst>
          </p:cNvPr>
          <p:cNvSpPr/>
          <p:nvPr/>
        </p:nvSpPr>
        <p:spPr>
          <a:xfrm>
            <a:off x="10583989" y="2064244"/>
            <a:ext cx="1018625" cy="384617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Povolení</a:t>
            </a:r>
          </a:p>
        </p:txBody>
      </p:sp>
      <p:pic>
        <p:nvPicPr>
          <p:cNvPr id="35" name="Grafický objekt 34" descr="Hasič samčího pohlaví se souvislou výplní">
            <a:extLst>
              <a:ext uri="{FF2B5EF4-FFF2-40B4-BE49-F238E27FC236}">
                <a16:creationId xmlns:a16="http://schemas.microsoft.com/office/drawing/2014/main" id="{DDAC92F8-FB88-576E-D70F-FC6171E542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08370" y="5910416"/>
            <a:ext cx="796978" cy="796978"/>
          </a:xfrm>
          <a:prstGeom prst="rect">
            <a:avLst/>
          </a:prstGeom>
        </p:spPr>
      </p:pic>
      <p:sp>
        <p:nvSpPr>
          <p:cNvPr id="38" name="Šipka: doprava 37">
            <a:extLst>
              <a:ext uri="{FF2B5EF4-FFF2-40B4-BE49-F238E27FC236}">
                <a16:creationId xmlns:a16="http://schemas.microsoft.com/office/drawing/2014/main" id="{0A977A70-885A-BF1E-A2B6-F8AA0471588E}"/>
              </a:ext>
            </a:extLst>
          </p:cNvPr>
          <p:cNvSpPr/>
          <p:nvPr/>
        </p:nvSpPr>
        <p:spPr>
          <a:xfrm>
            <a:off x="10062671" y="5532676"/>
            <a:ext cx="468630" cy="198576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C7DE6DD6-723C-F3C6-7EC4-5710955451E7}"/>
              </a:ext>
            </a:extLst>
          </p:cNvPr>
          <p:cNvSpPr txBox="1"/>
          <p:nvPr/>
        </p:nvSpPr>
        <p:spPr>
          <a:xfrm>
            <a:off x="7154339" y="4501118"/>
            <a:ext cx="48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čas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880C5DCB-8D51-A7CA-2BD5-A379471E8B3E}"/>
              </a:ext>
            </a:extLst>
          </p:cNvPr>
          <p:cNvSpPr txBox="1"/>
          <p:nvPr/>
        </p:nvSpPr>
        <p:spPr>
          <a:xfrm>
            <a:off x="4589958" y="4533294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zaklasifikování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7838BF70-F680-1000-D4B9-0899359A242F}"/>
              </a:ext>
            </a:extLst>
          </p:cNvPr>
          <p:cNvSpPr txBox="1"/>
          <p:nvPr/>
        </p:nvSpPr>
        <p:spPr>
          <a:xfrm rot="16200000">
            <a:off x="7165688" y="4943831"/>
            <a:ext cx="46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IFC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147B9FD1-40BA-0C43-D7C5-E1F95F8A9557}"/>
              </a:ext>
            </a:extLst>
          </p:cNvPr>
          <p:cNvSpPr txBox="1"/>
          <p:nvPr/>
        </p:nvSpPr>
        <p:spPr>
          <a:xfrm rot="16200000">
            <a:off x="7706708" y="4958895"/>
            <a:ext cx="46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IFC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D38F2110-21D0-209D-B023-04513BE799D5}"/>
              </a:ext>
            </a:extLst>
          </p:cNvPr>
          <p:cNvSpPr txBox="1"/>
          <p:nvPr/>
        </p:nvSpPr>
        <p:spPr>
          <a:xfrm rot="16200000">
            <a:off x="8567928" y="4972631"/>
            <a:ext cx="46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IFC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AD8A1B8E-79D3-3B0A-C44D-1975AED3ED8C}"/>
              </a:ext>
            </a:extLst>
          </p:cNvPr>
          <p:cNvSpPr txBox="1"/>
          <p:nvPr/>
        </p:nvSpPr>
        <p:spPr>
          <a:xfrm>
            <a:off x="8229109" y="2681385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UIP</a:t>
            </a:r>
          </a:p>
        </p:txBody>
      </p:sp>
      <p:pic>
        <p:nvPicPr>
          <p:cNvPr id="42" name="Grafický objekt 41" descr="Posuzuje žena se souvislou výplní">
            <a:extLst>
              <a:ext uri="{FF2B5EF4-FFF2-40B4-BE49-F238E27FC236}">
                <a16:creationId xmlns:a16="http://schemas.microsoft.com/office/drawing/2014/main" id="{F9D0FAAE-ED34-624D-B8B7-DEDCD0E4FF8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06973" y="5957289"/>
            <a:ext cx="750105" cy="75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67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84BDA-EBB3-BF60-44E2-7FD269CCF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26DB9F-161B-E199-F9E3-BA09C0494762}"/>
              </a:ext>
              <a:ext uri="{B020758E-7665-4ED0-BDB2-CC838CE0DB4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6BE2451-FC1E-4004-B834-4D5319B5D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9744075" cy="4176710"/>
          </a:xfrm>
        </p:spPr>
        <p:txBody>
          <a:bodyPr vert="horz" rtlCol="0">
            <a:normAutofit/>
          </a:bodyPr>
          <a:lstStyle/>
          <a:p>
            <a:pPr lvl="1"/>
            <a:r>
              <a:rPr lang="cs-CZ" dirty="0"/>
              <a:t>DS camp (03/24)</a:t>
            </a:r>
          </a:p>
          <a:p>
            <a:pPr lvl="2"/>
            <a:r>
              <a:rPr lang="cs-CZ" dirty="0"/>
              <a:t>Setkání všech členů OTO vč. SFDI a SŽ</a:t>
            </a:r>
          </a:p>
          <a:p>
            <a:pPr lvl="2"/>
            <a:r>
              <a:rPr lang="cs-CZ" dirty="0"/>
              <a:t>Seznámení s aktuálním stavem DS</a:t>
            </a:r>
          </a:p>
          <a:p>
            <a:pPr lvl="2"/>
            <a:r>
              <a:rPr lang="cs-CZ" dirty="0"/>
              <a:t>Identifikace problematických DŠ a jejich řešení s využitím </a:t>
            </a:r>
            <a:r>
              <a:rPr lang="cs-CZ" dirty="0" err="1"/>
              <a:t>TermItu</a:t>
            </a:r>
            <a:endParaRPr lang="cs-CZ" dirty="0"/>
          </a:p>
          <a:p>
            <a:pPr lvl="2"/>
            <a:r>
              <a:rPr lang="cs-CZ" dirty="0"/>
              <a:t>Konsolidace na úrovni DŠ</a:t>
            </a:r>
          </a:p>
          <a:p>
            <a:pPr lvl="1"/>
            <a:r>
              <a:rPr lang="cs-CZ" dirty="0"/>
              <a:t>  DS camp 2 (04/24)</a:t>
            </a:r>
          </a:p>
          <a:p>
            <a:pPr lvl="2"/>
            <a:r>
              <a:rPr lang="cs-CZ" dirty="0"/>
              <a:t>Opakování na úrovni Vlastností</a:t>
            </a:r>
            <a:endParaRPr lang="en-US" dirty="0"/>
          </a:p>
          <a:p>
            <a:pPr marL="252000" lvl="2" indent="0">
              <a:buNone/>
            </a:pPr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E6040C-14A3-5678-1A58-958785DE8472}"/>
              </a:ext>
              <a:ext uri="{6CCC5962-5BA4-4E6C-974B-6414540DE55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8DB348-C9B3-4AC3-A00F-032DAB8A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38200"/>
            <a:ext cx="10801349" cy="648000"/>
          </a:xfrm>
        </p:spPr>
        <p:txBody>
          <a:bodyPr vert="horz" rtlCol="0"/>
          <a:lstStyle/>
          <a:p>
            <a:r>
              <a:rPr lang="cs-CZ" dirty="0"/>
              <a:t>Kroky pro rok 2024</a:t>
            </a:r>
            <a:endParaRPr lang="en-US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83D559F-C644-9746-489B-48A2C41BA660}"/>
              </a:ext>
              <a:ext uri="{D07C1CE3-0423-431D-861D-0941DEA610C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7CEE11-CE60-48E1-A8BB-00FE3DE3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cs-CZ" dirty="0"/>
              <a:t>Architektura DSS</a:t>
            </a:r>
            <a:r>
              <a:rPr lang="en-US" dirty="0"/>
              <a:t>, Rudolf Vyhnálek</a:t>
            </a:r>
          </a:p>
        </p:txBody>
      </p:sp>
    </p:spTree>
    <p:extLst>
      <p:ext uri="{BB962C8B-B14F-4D97-AF65-F5344CB8AC3E}">
        <p14:creationId xmlns:p14="http://schemas.microsoft.com/office/powerpoint/2010/main" val="1952506380"/>
      </p:ext>
      <p:ext uri="{9DC60814-460F-4288-BD6B-5EA2A515B4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474164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57D0-768E-3628-6443-6048F132E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102BBA-DD29-746C-6617-F429A8DA49BF}"/>
              </a:ext>
              <a:ext uri="{B020758E-7665-4ED0-BDB2-CC838CE0DB4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6BE2451-FC1E-4004-B834-4D5319B5D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9744075" cy="4176710"/>
          </a:xfrm>
        </p:spPr>
        <p:txBody>
          <a:bodyPr vert="horz" rtlCol="0">
            <a:normAutofit fontScale="70000" lnSpcReduction="20000"/>
          </a:bodyPr>
          <a:lstStyle/>
          <a:p>
            <a:pPr lvl="1"/>
            <a:r>
              <a:rPr lang="cs-CZ" dirty="0"/>
              <a:t>Přechod na MS Teams</a:t>
            </a:r>
          </a:p>
          <a:p>
            <a:pPr lvl="2"/>
            <a:r>
              <a:rPr lang="cs-CZ" dirty="0"/>
              <a:t>Konsolidace</a:t>
            </a:r>
          </a:p>
          <a:p>
            <a:pPr lvl="2"/>
            <a:r>
              <a:rPr lang="cs-CZ" dirty="0"/>
              <a:t>Komunikace</a:t>
            </a:r>
          </a:p>
          <a:p>
            <a:pPr lvl="2"/>
            <a:endParaRPr lang="cs-CZ" dirty="0"/>
          </a:p>
          <a:p>
            <a:pPr lvl="1"/>
            <a:r>
              <a:rPr lang="cs-CZ" dirty="0"/>
              <a:t>DŠ a Vlastnosti </a:t>
            </a:r>
          </a:p>
          <a:p>
            <a:pPr lvl="2"/>
            <a:r>
              <a:rPr lang="cs-CZ" dirty="0"/>
              <a:t>propojení všech OTO</a:t>
            </a:r>
          </a:p>
          <a:p>
            <a:pPr lvl="2"/>
            <a:r>
              <a:rPr lang="cs-CZ" dirty="0"/>
              <a:t>04/24</a:t>
            </a:r>
          </a:p>
          <a:p>
            <a:pPr lvl="1"/>
            <a:r>
              <a:rPr lang="cs-CZ" dirty="0"/>
              <a:t>IT </a:t>
            </a:r>
          </a:p>
          <a:p>
            <a:pPr lvl="2"/>
            <a:r>
              <a:rPr lang="cs-CZ" dirty="0"/>
              <a:t>IDS</a:t>
            </a:r>
          </a:p>
          <a:p>
            <a:pPr lvl="2"/>
            <a:r>
              <a:rPr lang="cs-CZ" dirty="0" err="1"/>
              <a:t>Define</a:t>
            </a:r>
            <a:endParaRPr lang="cs-CZ" dirty="0"/>
          </a:p>
          <a:p>
            <a:pPr lvl="2"/>
            <a:r>
              <a:rPr lang="cs-CZ" dirty="0" err="1"/>
              <a:t>Construction</a:t>
            </a:r>
            <a:r>
              <a:rPr lang="cs-CZ" dirty="0"/>
              <a:t> </a:t>
            </a:r>
            <a:r>
              <a:rPr lang="cs-CZ" dirty="0" err="1"/>
              <a:t>Objects</a:t>
            </a:r>
            <a:endParaRPr lang="cs-CZ" dirty="0"/>
          </a:p>
          <a:p>
            <a:pPr lvl="2"/>
            <a:r>
              <a:rPr lang="cs-CZ" dirty="0"/>
              <a:t>Analýza aplikace UIP a klasifikačního kontextu</a:t>
            </a:r>
          </a:p>
          <a:p>
            <a:pPr marL="252000" lvl="2" indent="0">
              <a:buNone/>
            </a:pPr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F28BD6-13B9-693C-960D-29E5D14A6F00}"/>
              </a:ext>
              <a:ext uri="{6CCC5962-5BA4-4E6C-974B-6414540DE55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98DB348-C9B3-4AC3-A00F-032DAB8A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38200"/>
            <a:ext cx="10801349" cy="648000"/>
          </a:xfrm>
        </p:spPr>
        <p:txBody>
          <a:bodyPr vert="horz" rtlCol="0"/>
          <a:lstStyle/>
          <a:p>
            <a:r>
              <a:rPr lang="cs-CZ" dirty="0"/>
              <a:t>Strategie 2024</a:t>
            </a:r>
            <a:endParaRPr lang="en-US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B589E51-E70E-0D98-DF42-D227ABCA2C52}"/>
              </a:ext>
              <a:ext uri="{D07C1CE3-0423-431D-861D-0941DEA610CA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8C7CEE11-CE60-48E1-A8BB-00FE3DE3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cs-CZ" dirty="0"/>
              <a:t>Architektura DSS</a:t>
            </a:r>
            <a:r>
              <a:rPr lang="en-US" dirty="0"/>
              <a:t>, Rudolf Vyhnálek</a:t>
            </a:r>
          </a:p>
        </p:txBody>
      </p:sp>
    </p:spTree>
    <p:extLst>
      <p:ext uri="{BB962C8B-B14F-4D97-AF65-F5344CB8AC3E}">
        <p14:creationId xmlns:p14="http://schemas.microsoft.com/office/powerpoint/2010/main" val="3971295500"/>
      </p:ext>
      <p:ext uri="{9DC60814-460F-4288-BD6B-5EA2A515B492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4741647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53742-49B6-7073-256B-4163F216D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799F09-1621-D043-49BB-D1176B6EEF5C}"/>
              </a:ext>
              <a:ext uri="{B020758E-7665-4ED0-BDB2-CC838CE0DB4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6BE2451-FC1E-4004-B834-4D5319B5D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9744075" cy="4176710"/>
          </a:xfrm>
        </p:spPr>
        <p:txBody>
          <a:bodyPr vert="horz" rtlCol="0">
            <a:normAutofit/>
          </a:bodyPr>
          <a:lstStyle/>
          <a:p>
            <a:pPr lvl="1"/>
            <a:r>
              <a:rPr lang="cs-CZ" dirty="0"/>
              <a:t>Dokumenty</a:t>
            </a:r>
          </a:p>
          <a:p>
            <a:pPr lvl="2"/>
            <a:r>
              <a:rPr lang="cs-CZ" dirty="0"/>
              <a:t>Grafický standard</a:t>
            </a:r>
          </a:p>
          <a:p>
            <a:pPr lvl="2"/>
            <a:r>
              <a:rPr lang="cs-CZ" dirty="0"/>
              <a:t>Účely užití</a:t>
            </a:r>
          </a:p>
          <a:p>
            <a:pPr lvl="2"/>
            <a:r>
              <a:rPr lang="cs-CZ" dirty="0"/>
              <a:t>Přílohy ke koncepci </a:t>
            </a:r>
            <a:r>
              <a:rPr lang="cs-CZ" dirty="0" err="1"/>
              <a:t>ArDSS</a:t>
            </a:r>
            <a:endParaRPr lang="cs-CZ" dirty="0"/>
          </a:p>
          <a:p>
            <a:pPr lvl="1"/>
            <a:r>
              <a:rPr lang="cs-CZ" dirty="0"/>
              <a:t>Vše konec 2024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Pilotní projekty</a:t>
            </a:r>
          </a:p>
          <a:p>
            <a:pPr lvl="2"/>
            <a:r>
              <a:rPr lang="cs-CZ" dirty="0"/>
              <a:t>Podpora PP</a:t>
            </a:r>
          </a:p>
          <a:p>
            <a:pPr lvl="1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63E68F2-D4D5-958D-D458-5AF36C630D04}"/>
              </a:ext>
              <a:ext uri="{6CCC5962-5BA4-4E6C-974B-6414540DE55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8DB348-C9B3-4AC3-A00F-032DAB8A6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838200"/>
            <a:ext cx="10801349" cy="648000"/>
          </a:xfrm>
        </p:spPr>
        <p:txBody>
          <a:bodyPr vert="horz" rtlCol="0"/>
          <a:lstStyle/>
          <a:p>
            <a:r>
              <a:rPr lang="cs-CZ" dirty="0"/>
              <a:t>Strategie 2024</a:t>
            </a:r>
            <a:endParaRPr lang="en-US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ED07C52-CD9A-DE74-3804-7AA4CCA4EE04}"/>
              </a:ext>
              <a:ext uri="{D07C1CE3-0423-431D-861D-0941DEA610C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7CEE11-CE60-48E1-A8BB-00FE3DE3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cs-CZ" dirty="0"/>
              <a:t>Architektura DSS</a:t>
            </a:r>
            <a:r>
              <a:rPr lang="en-US" dirty="0"/>
              <a:t>, Rudolf Vyhnálek</a:t>
            </a:r>
          </a:p>
        </p:txBody>
      </p:sp>
    </p:spTree>
    <p:extLst>
      <p:ext uri="{BB962C8B-B14F-4D97-AF65-F5344CB8AC3E}">
        <p14:creationId xmlns:p14="http://schemas.microsoft.com/office/powerpoint/2010/main" val="3201825432"/>
      </p:ext>
      <p:ext uri="{9DC60814-460F-4288-BD6B-5EA2A515B4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4741647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03AD16F8-5119-082C-3A10-C86AC1134890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/>
          <a:lstStyle/>
          <a:p>
            <a:r>
              <a:rPr lang="cs-CZ" dirty="0"/>
              <a:t>Děkuji </a:t>
            </a:r>
            <a:r>
              <a:rPr lang="cs-CZ"/>
              <a:t>za pozornost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7248F11-00A2-D1AA-98E6-B309958691A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7938"/>
            <a:ext cx="8821738" cy="460375"/>
          </a:xfrm>
        </p:spPr>
        <p:txBody>
          <a:bodyPr/>
          <a:lstStyle/>
          <a:p>
            <a:r>
              <a:rPr lang="cs-CZ"/>
              <a:t>Architektura DSS, Rudolf Vyhnálek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26502"/>
      </p:ext>
    </p:extLst>
  </p:cSld>
  <p:clrMapOvr>
    <a:masterClrMapping/>
  </p:clrMapOvr>
</p:sld>
</file>

<file path=ppt/theme/theme1.xml><?xml version="1.0" encoding="utf-8"?>
<a:theme xmlns:a="http://schemas.openxmlformats.org/drawingml/2006/main" name="Česká agentura pro standardizaci PPT 16:9">
  <a:themeElements>
    <a:clrScheme name="čas">
      <a:dk1>
        <a:srgbClr val="000000"/>
      </a:dk1>
      <a:lt1>
        <a:srgbClr val="FFFFFF"/>
      </a:lt1>
      <a:dk2>
        <a:srgbClr val="5E5E5E"/>
      </a:dk2>
      <a:lt2>
        <a:srgbClr val="D1D3D4"/>
      </a:lt2>
      <a:accent1>
        <a:srgbClr val="D90000"/>
      </a:accent1>
      <a:accent2>
        <a:srgbClr val="5E5E5E"/>
      </a:accent2>
      <a:accent3>
        <a:srgbClr val="F17879"/>
      </a:accent3>
      <a:accent4>
        <a:srgbClr val="008892"/>
      </a:accent4>
      <a:accent5>
        <a:srgbClr val="21BDCB"/>
      </a:accent5>
      <a:accent6>
        <a:srgbClr val="D1D3D4"/>
      </a:accent6>
      <a:hlink>
        <a:srgbClr val="000000"/>
      </a:hlink>
      <a:folHlink>
        <a:srgbClr val="00000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Vlastní návrh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361</Words>
  <Application>Microsoft Office PowerPoint</Application>
  <PresentationFormat>Širokoúhlá obrazovka</PresentationFormat>
  <Paragraphs>109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8" baseType="lpstr">
      <vt:lpstr>Symbol</vt:lpstr>
      <vt:lpstr>Calibri Light</vt:lpstr>
      <vt:lpstr>Wingdings</vt:lpstr>
      <vt:lpstr>Calibri</vt:lpstr>
      <vt:lpstr>Arial</vt:lpstr>
      <vt:lpstr>Česká agentura pro standardizaci PPT 16:9</vt:lpstr>
      <vt:lpstr>Motiv Office</vt:lpstr>
      <vt:lpstr>Architektura DSS</vt:lpstr>
      <vt:lpstr>Co je nového</vt:lpstr>
      <vt:lpstr>Prezentace aplikace PowerPoint</vt:lpstr>
      <vt:lpstr>Princip použití architektury datového standardu</vt:lpstr>
      <vt:lpstr>Princip použití architektury datového standardu</vt:lpstr>
      <vt:lpstr>Princip použití architektury datového standardu</vt:lpstr>
      <vt:lpstr>Jak bude aplikováno (nástroje pro BIM)</vt:lpstr>
      <vt:lpstr>Kroky pro rok 2024</vt:lpstr>
      <vt:lpstr>Strategie 2024</vt:lpstr>
      <vt:lpstr>Strategie 2024</vt:lpstr>
      <vt:lpstr>Děkuji za pozornost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Rudolf Vyhnálek</dc:creator>
  <cp:lastModifiedBy>Rudolf Vyhnálek</cp:lastModifiedBy>
  <cp:revision>30</cp:revision>
  <dcterms:created xsi:type="dcterms:W3CDTF">2021-10-20T07:53:38Z</dcterms:created>
  <dcterms:modified xsi:type="dcterms:W3CDTF">2024-02-29T07:45:15Z</dcterms:modified>
</cp:coreProperties>
</file>